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3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2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8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7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07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6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48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11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9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5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6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3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5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5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2" y="1413852"/>
            <a:ext cx="5308866" cy="756525"/>
          </a:xfrm>
        </p:spPr>
        <p:txBody>
          <a:bodyPr/>
          <a:lstStyle/>
          <a:p>
            <a:r>
              <a:rPr lang="sr-Cyrl-RS" b="1" dirty="0" smtClean="0"/>
              <a:t>Разломци </a:t>
            </a:r>
            <a:endParaRPr lang="sr-Latn-R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10235" y="2267068"/>
                <a:ext cx="6400800" cy="1377651"/>
              </a:xfrm>
            </p:spPr>
            <p:txBody>
              <a:bodyPr>
                <a:noAutofit/>
              </a:bodyPr>
              <a:lstStyle/>
              <a:p>
                <a:r>
                  <a:rPr lang="sr-Cyrl-RS" sz="3200" b="1" dirty="0" smtClean="0">
                    <a:solidFill>
                      <a:srgbClr val="0070C0"/>
                    </a:solidFill>
                  </a:rPr>
                  <a:t>Претварање разломака из записа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num>
                      <m:den>
                        <m:r>
                          <a:rPr lang="sr-Cyrl-R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sr-Cyrl-RS" sz="3200" b="1" dirty="0" smtClean="0">
                    <a:solidFill>
                      <a:srgbClr val="0070C0"/>
                    </a:solidFill>
                  </a:rPr>
                  <a:t>  у децимални и обрнуто </a:t>
                </a:r>
                <a:endParaRPr lang="sr-Latn-RS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10235" y="2267068"/>
                <a:ext cx="6400800" cy="1377651"/>
              </a:xfrm>
              <a:blipFill rotWithShape="0">
                <a:blip r:embed="rId2"/>
                <a:stretch>
                  <a:fillRect l="-1429" t="-5752" r="-276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itle 2"/>
          <p:cNvSpPr txBox="1">
            <a:spLocks/>
          </p:cNvSpPr>
          <p:nvPr/>
        </p:nvSpPr>
        <p:spPr>
          <a:xfrm>
            <a:off x="1808130" y="4169154"/>
            <a:ext cx="5536471" cy="1377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Cyrl-RS" dirty="0" smtClean="0"/>
              <a:t>Припремила:</a:t>
            </a:r>
          </a:p>
          <a:p>
            <a:pPr algn="r"/>
            <a:r>
              <a:rPr lang="sr-Cyrl-RS" dirty="0" smtClean="0"/>
              <a:t>Недељка Тохољ, </a:t>
            </a:r>
            <a:r>
              <a:rPr lang="sr-Cyrl-RS" smtClean="0"/>
              <a:t>професор </a:t>
            </a:r>
            <a:r>
              <a:rPr lang="sr-Cyrl-RS" smtClean="0"/>
              <a:t>математике</a:t>
            </a:r>
            <a:endParaRPr lang="sr-Cyrl-RS" dirty="0" smtClean="0"/>
          </a:p>
          <a:p>
            <a:pPr algn="r"/>
            <a:r>
              <a:rPr lang="sr-Cyrl-RS" dirty="0" smtClean="0"/>
              <a:t>ОШ “Јожеф Атила“ Н.Сад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750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06" y="1169895"/>
            <a:ext cx="68445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Кроз следеће примере, видећемо како се разломци претварају из једног записа у други.</a:t>
            </a:r>
          </a:p>
          <a:p>
            <a:endParaRPr lang="sr-Cyrl-RS" sz="3200" dirty="0"/>
          </a:p>
          <a:p>
            <a:r>
              <a:rPr lang="sr-Cyrl-RS" sz="3200" dirty="0" smtClean="0"/>
              <a:t>Надам се да ћете видети и сами да није уопште тешко.</a:t>
            </a:r>
          </a:p>
          <a:p>
            <a:endParaRPr lang="sr-Cyrl-RS" sz="3200" dirty="0"/>
          </a:p>
          <a:p>
            <a:pPr algn="ctr"/>
            <a:r>
              <a:rPr lang="sr-Cyrl-RS" sz="4400" b="1" dirty="0" smtClean="0">
                <a:solidFill>
                  <a:srgbClr val="0070C0"/>
                </a:solidFill>
              </a:rPr>
              <a:t>Срећно! </a:t>
            </a:r>
            <a:endParaRPr lang="sr-Latn-R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7" y="551330"/>
            <a:ext cx="7476566" cy="57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1" y="658906"/>
            <a:ext cx="7547385" cy="54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6" y="485351"/>
            <a:ext cx="7305424" cy="58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228600"/>
            <a:ext cx="8701418" cy="61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4" y="460199"/>
            <a:ext cx="7306171" cy="59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1" y="371302"/>
            <a:ext cx="5158766" cy="5962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0813" y="331921"/>
            <a:ext cx="3073938" cy="60016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Кад се много цифара понавља, онда се обично изнад стави „црта“ као у овом примеру.</a:t>
            </a:r>
          </a:p>
          <a:p>
            <a:endParaRPr lang="sr-Cyrl-RS" sz="2400" dirty="0"/>
          </a:p>
          <a:p>
            <a:r>
              <a:rPr lang="sr-Cyrl-RS" sz="2400" dirty="0" smtClean="0"/>
              <a:t>У неким уџбеницима да би се одмах нагласио период, пише се и као</a:t>
            </a:r>
          </a:p>
          <a:p>
            <a:r>
              <a:rPr lang="sr-Cyrl-RS" sz="2400" dirty="0" smtClean="0"/>
              <a:t>0,(384615)</a:t>
            </a:r>
          </a:p>
          <a:p>
            <a:r>
              <a:rPr lang="sr-Cyrl-RS" sz="2400" dirty="0" smtClean="0"/>
              <a:t>Дакле, може период и да се одвоји заградом.</a:t>
            </a:r>
          </a:p>
          <a:p>
            <a:r>
              <a:rPr lang="sr-Cyrl-RS" sz="2400" dirty="0" smtClean="0"/>
              <a:t>То се чешће користи при „куцању“, а не „писању“ (руком). </a:t>
            </a:r>
          </a:p>
        </p:txBody>
      </p:sp>
    </p:spTree>
    <p:extLst>
      <p:ext uri="{BB962C8B-B14F-4D97-AF65-F5344CB8AC3E}">
        <p14:creationId xmlns:p14="http://schemas.microsoft.com/office/powerpoint/2010/main" val="30036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43754"/>
            <a:ext cx="211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0070C0"/>
                </a:solidFill>
              </a:rPr>
              <a:t>Домаћи!</a:t>
            </a:r>
            <a:endParaRPr lang="sr-Cyrl-RS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7" y="1162999"/>
            <a:ext cx="6301231" cy="4759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224" y="1256459"/>
            <a:ext cx="578223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 1. 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610557" y="2357522"/>
            <a:ext cx="492102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 2.  </a:t>
            </a:r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551330" y="3614259"/>
            <a:ext cx="510988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 3. 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578224" y="4290710"/>
            <a:ext cx="484094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 4.  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6944121" y="3983591"/>
            <a:ext cx="1742679" cy="1938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400" b="1" u="sng" dirty="0" smtClean="0"/>
              <a:t>Напомена:</a:t>
            </a:r>
          </a:p>
          <a:p>
            <a:r>
              <a:rPr lang="sr-Cyrl-RS" sz="2400" b="1" dirty="0" smtClean="0"/>
              <a:t>Период </a:t>
            </a:r>
            <a:r>
              <a:rPr lang="sr-Cyrl-RS" sz="2400" dirty="0" smtClean="0"/>
              <a:t> су цифре које се понављају! 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32460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133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Garamond</vt:lpstr>
      <vt:lpstr>Organic</vt:lpstr>
      <vt:lpstr>Разломци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Разломци </dc:title>
  <dc:creator>neda</dc:creator>
  <cp:lastModifiedBy>neda</cp:lastModifiedBy>
  <cp:revision>11</cp:revision>
  <dcterms:created xsi:type="dcterms:W3CDTF">2021-01-24T13:07:21Z</dcterms:created>
  <dcterms:modified xsi:type="dcterms:W3CDTF">2021-01-24T14:51:23Z</dcterms:modified>
</cp:coreProperties>
</file>