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notesMasterIdLst>
    <p:notesMasterId r:id="rId14"/>
  </p:notesMasterIdLst>
  <p:sldIdLst>
    <p:sldId id="760" r:id="rId2"/>
    <p:sldId id="761" r:id="rId3"/>
    <p:sldId id="769" r:id="rId4"/>
    <p:sldId id="762" r:id="rId5"/>
    <p:sldId id="737" r:id="rId6"/>
    <p:sldId id="770" r:id="rId7"/>
    <p:sldId id="765" r:id="rId8"/>
    <p:sldId id="766" r:id="rId9"/>
    <p:sldId id="768" r:id="rId10"/>
    <p:sldId id="775" r:id="rId11"/>
    <p:sldId id="773" r:id="rId12"/>
    <p:sldId id="774" r:id="rId1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anose="020B0604020202020204" pitchFamily="34" charset="-128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anose="020B0604020202020204" pitchFamily="34" charset="-128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anose="020B0604020202020204" pitchFamily="34" charset="-128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anose="020B0604020202020204" pitchFamily="34" charset="-128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 Unicode MS" panose="020B0604020202020204" pitchFamily="34" charset="-128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Unicode MS" panose="020B0604020202020204" pitchFamily="34" charset="-128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Unicode MS" panose="020B0604020202020204" pitchFamily="34" charset="-128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Unicode MS" panose="020B0604020202020204" pitchFamily="34" charset="-128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Unicode MS" panose="020B0604020202020204" pitchFamily="34" charset="-128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57A1B"/>
    <a:srgbClr val="8A1CAC"/>
    <a:srgbClr val="A722D0"/>
    <a:srgbClr val="377AFF"/>
    <a:srgbClr val="A4FEF3"/>
    <a:srgbClr val="C6E6A2"/>
    <a:srgbClr val="E1A037"/>
    <a:srgbClr val="D0EBB3"/>
    <a:srgbClr val="633C1B"/>
    <a:srgbClr val="CC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9" autoAdjust="0"/>
    <p:restoredTop sz="91542" autoAdjust="0"/>
  </p:normalViewPr>
  <p:slideViewPr>
    <p:cSldViewPr>
      <p:cViewPr varScale="1">
        <p:scale>
          <a:sx n="51" d="100"/>
          <a:sy n="51" d="100"/>
        </p:scale>
        <p:origin x="48" y="1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r-Latn-CS"/>
          </a:p>
        </p:txBody>
      </p:sp>
      <p:sp>
        <p:nvSpPr>
          <p:cNvPr id="4997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sr-Latn-CS"/>
          </a:p>
        </p:txBody>
      </p:sp>
      <p:sp>
        <p:nvSpPr>
          <p:cNvPr id="1013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997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997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sr-Latn-CS"/>
          </a:p>
        </p:txBody>
      </p:sp>
      <p:sp>
        <p:nvSpPr>
          <p:cNvPr id="4997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94114BF-0173-4069-933B-376C09667E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051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Arial" panose="020B0604020202020204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Arial" panose="020B0604020202020204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Arial" panose="020B0604020202020204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Arial" panose="020B0604020202020204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anose="020B0604020202020204" pitchFamily="34" charset="-128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r-Latn-RS" smtClean="0">
              <a:latin typeface="Arial" panose="020B060402020202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C760092D-CA5C-4C97-9F22-DF0B60B4DE86}" type="slidenum">
              <a:rPr lang="en-US"/>
              <a:pPr eaLnBrk="1" hangingPunct="1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83431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sr-Latn-RS" smtClean="0">
              <a:latin typeface="Arial" panose="020B0604020202020204" pitchFamily="34" charset="0"/>
            </a:endParaRP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1E70267E-3A60-42BA-9BBC-7E9DE91DE8CB}" type="slidenum">
              <a:rPr lang="en-US"/>
              <a:pPr eaLnBrk="1" hangingPunct="1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87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826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05827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5828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5829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5830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5831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5832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5833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5834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5835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5836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5837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5838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5839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5840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5841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5842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5843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5844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</p:grpSp>
      <p:sp>
        <p:nvSpPr>
          <p:cNvPr id="205845" name="Rectangle 2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828800"/>
            <a:ext cx="7772400" cy="1736725"/>
          </a:xfrm>
        </p:spPr>
        <p:txBody>
          <a:bodyPr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5846" name="Rectangle 2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205847" name="Rectangle 23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fld id="{4DC5622E-A861-4018-87AF-263633B9E85C}" type="datetimeFigureOut">
              <a:rPr lang="en-US"/>
              <a:pPr/>
              <a:t>10/1/2019</a:t>
            </a:fld>
            <a:endParaRPr lang="en-US"/>
          </a:p>
        </p:txBody>
      </p:sp>
      <p:sp>
        <p:nvSpPr>
          <p:cNvPr id="205848" name="Rectangle 24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849" name="Rectangle 25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640FC65B-76B2-4668-995B-6A00DB8FC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16357B7-6470-4DE0-B8A2-8762E742E531}" type="datetimeFigureOut">
              <a:rPr lang="en-US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A09038-BC62-47D7-BDCA-E0EC304BBE5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034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08AE8B9-5957-4B86-A1A2-4CB1FB9CA062}" type="datetimeFigureOut">
              <a:rPr lang="en-US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B4D27-0214-415F-95C6-96590EF9EC6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84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30725"/>
          </a:xfrm>
        </p:spPr>
        <p:txBody>
          <a:bodyPr/>
          <a:lstStyle/>
          <a:p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0B6C1690-6E75-4B5F-AA25-C29BCC758557}" type="datetimeFigureOut">
              <a:rPr lang="en-US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6499B437-7479-4FEC-8E60-8A70A515553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244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9E36F28-F249-468F-8B02-88D1E3DE0DE3}" type="datetimeFigureOut">
              <a:rPr lang="en-US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3A129C-077D-434D-B528-FEE31D3B28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159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FECB63-2DED-4FF2-AE2D-50CC23161948}" type="datetimeFigureOut">
              <a:rPr lang="en-US"/>
              <a:pPr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04CB1-F5E3-4D24-9477-A7D47020A2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409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F38ACCF-D777-4266-9BFC-2374232CD294}" type="datetimeFigureOut">
              <a:rPr lang="en-US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6562B5-0CA3-45AA-9C6A-BF49CE138D2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08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E790802-DEE8-4F41-9491-A40C74EBDC09}" type="datetimeFigureOut">
              <a:rPr lang="en-US"/>
              <a:pPr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B62B07-C06B-4A4B-8A9F-4F885395CBB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8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FF593C2-B549-4F21-B5D8-2DEF85C89598}" type="datetimeFigureOut">
              <a:rPr lang="en-US"/>
              <a:pPr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3EF76-9CB6-4F63-BA85-72226E888A0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9894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4ED7CCE-9041-4F79-80F9-9276B660F3F4}" type="datetimeFigureOut">
              <a:rPr lang="en-US"/>
              <a:pPr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D14128-7AA8-4015-9C2E-1ACB4416B08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719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FC3B0D1-EC1E-4598-B2D7-CD5F9FBE42EF}" type="datetimeFigureOut">
              <a:rPr lang="en-US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3D7B9-D4A6-4468-B6F6-D56774187E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7771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sr-Latn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Latn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644A450-602D-4A75-9A1B-32C5D84DEFDF}" type="datetimeFigureOut">
              <a:rPr lang="en-US"/>
              <a:pPr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277ABC-58F0-4063-B82D-258CC4FC690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668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02" name="Group 2"/>
          <p:cNvGrpSpPr>
            <a:grpSpLocks/>
          </p:cNvGrpSpPr>
          <p:nvPr/>
        </p:nvGrpSpPr>
        <p:grpSpPr bwMode="auto">
          <a:xfrm>
            <a:off x="0" y="0"/>
            <a:ext cx="9144000" cy="6934200"/>
            <a:chOff x="0" y="0"/>
            <a:chExt cx="5760" cy="4368"/>
          </a:xfrm>
        </p:grpSpPr>
        <p:sp>
          <p:nvSpPr>
            <p:cNvPr id="204803" name="Freeform 3"/>
            <p:cNvSpPr>
              <a:spLocks/>
            </p:cNvSpPr>
            <p:nvPr/>
          </p:nvSpPr>
          <p:spPr bwMode="hidden">
            <a:xfrm>
              <a:off x="0" y="2208"/>
              <a:ext cx="2515" cy="1970"/>
            </a:xfrm>
            <a:custGeom>
              <a:avLst/>
              <a:gdLst>
                <a:gd name="T0" fmla="*/ 744 w 2515"/>
                <a:gd name="T1" fmla="*/ 1669 h 1970"/>
                <a:gd name="T2" fmla="*/ 852 w 2515"/>
                <a:gd name="T3" fmla="*/ 1400 h 1970"/>
                <a:gd name="T4" fmla="*/ 876 w 2515"/>
                <a:gd name="T5" fmla="*/ 1171 h 1970"/>
                <a:gd name="T6" fmla="*/ 979 w 2515"/>
                <a:gd name="T7" fmla="*/ 1370 h 1970"/>
                <a:gd name="T8" fmla="*/ 1231 w 2515"/>
                <a:gd name="T9" fmla="*/ 1621 h 1970"/>
                <a:gd name="T10" fmla="*/ 1471 w 2515"/>
                <a:gd name="T11" fmla="*/ 1693 h 1970"/>
                <a:gd name="T12" fmla="*/ 1819 w 2515"/>
                <a:gd name="T13" fmla="*/ 1678 h 1970"/>
                <a:gd name="T14" fmla="*/ 1893 w 2515"/>
                <a:gd name="T15" fmla="*/ 1513 h 1970"/>
                <a:gd name="T16" fmla="*/ 1874 w 2515"/>
                <a:gd name="T17" fmla="*/ 1285 h 1970"/>
                <a:gd name="T18" fmla="*/ 1783 w 2515"/>
                <a:gd name="T19" fmla="*/ 967 h 1970"/>
                <a:gd name="T20" fmla="*/ 1289 w 2515"/>
                <a:gd name="T21" fmla="*/ 873 h 1970"/>
                <a:gd name="T22" fmla="*/ 1549 w 2515"/>
                <a:gd name="T23" fmla="*/ 745 h 1970"/>
                <a:gd name="T24" fmla="*/ 1753 w 2515"/>
                <a:gd name="T25" fmla="*/ 732 h 1970"/>
                <a:gd name="T26" fmla="*/ 2107 w 2515"/>
                <a:gd name="T27" fmla="*/ 618 h 1970"/>
                <a:gd name="T28" fmla="*/ 2377 w 2515"/>
                <a:gd name="T29" fmla="*/ 438 h 1970"/>
                <a:gd name="T30" fmla="*/ 2420 w 2515"/>
                <a:gd name="T31" fmla="*/ 343 h 1970"/>
                <a:gd name="T32" fmla="*/ 2077 w 2515"/>
                <a:gd name="T33" fmla="*/ 331 h 1970"/>
                <a:gd name="T34" fmla="*/ 1951 w 2515"/>
                <a:gd name="T35" fmla="*/ 301 h 1970"/>
                <a:gd name="T36" fmla="*/ 1645 w 2515"/>
                <a:gd name="T37" fmla="*/ 289 h 1970"/>
                <a:gd name="T38" fmla="*/ 1297 w 2515"/>
                <a:gd name="T39" fmla="*/ 408 h 1970"/>
                <a:gd name="T40" fmla="*/ 1308 w 2515"/>
                <a:gd name="T41" fmla="*/ 337 h 1970"/>
                <a:gd name="T42" fmla="*/ 1453 w 2515"/>
                <a:gd name="T43" fmla="*/ 168 h 1970"/>
                <a:gd name="T44" fmla="*/ 1477 w 2515"/>
                <a:gd name="T45" fmla="*/ 36 h 1970"/>
                <a:gd name="T46" fmla="*/ 1417 w 2515"/>
                <a:gd name="T47" fmla="*/ 24 h 1970"/>
                <a:gd name="T48" fmla="*/ 1189 w 2515"/>
                <a:gd name="T49" fmla="*/ 102 h 1970"/>
                <a:gd name="T50" fmla="*/ 1026 w 2515"/>
                <a:gd name="T51" fmla="*/ 144 h 1970"/>
                <a:gd name="T52" fmla="*/ 889 w 2515"/>
                <a:gd name="T53" fmla="*/ 331 h 1970"/>
                <a:gd name="T54" fmla="*/ 726 w 2515"/>
                <a:gd name="T55" fmla="*/ 480 h 1970"/>
                <a:gd name="T56" fmla="*/ 643 w 2515"/>
                <a:gd name="T57" fmla="*/ 540 h 1970"/>
                <a:gd name="T58" fmla="*/ 600 w 2515"/>
                <a:gd name="T59" fmla="*/ 516 h 1970"/>
                <a:gd name="T60" fmla="*/ 552 w 2515"/>
                <a:gd name="T61" fmla="*/ 486 h 1970"/>
                <a:gd name="T62" fmla="*/ 528 w 2515"/>
                <a:gd name="T63" fmla="*/ 462 h 1970"/>
                <a:gd name="T64" fmla="*/ 474 w 2515"/>
                <a:gd name="T65" fmla="*/ 426 h 1970"/>
                <a:gd name="T66" fmla="*/ 415 w 2515"/>
                <a:gd name="T67" fmla="*/ 390 h 1970"/>
                <a:gd name="T68" fmla="*/ 366 w 2515"/>
                <a:gd name="T69" fmla="*/ 366 h 1970"/>
                <a:gd name="T70" fmla="*/ 192 w 2515"/>
                <a:gd name="T71" fmla="*/ 234 h 1970"/>
                <a:gd name="T72" fmla="*/ 570 w 2515"/>
                <a:gd name="T73" fmla="*/ 564 h 1970"/>
                <a:gd name="T74" fmla="*/ 444 w 2515"/>
                <a:gd name="T75" fmla="*/ 732 h 1970"/>
                <a:gd name="T76" fmla="*/ 318 w 2515"/>
                <a:gd name="T77" fmla="*/ 787 h 1970"/>
                <a:gd name="T78" fmla="*/ 127 w 2515"/>
                <a:gd name="T79" fmla="*/ 853 h 1970"/>
                <a:gd name="T80" fmla="*/ 0 w 2515"/>
                <a:gd name="T81" fmla="*/ 1165 h 1970"/>
                <a:gd name="T82" fmla="*/ 372 w 2515"/>
                <a:gd name="T83" fmla="*/ 1015 h 1970"/>
                <a:gd name="T84" fmla="*/ 222 w 2515"/>
                <a:gd name="T85" fmla="*/ 1262 h 1970"/>
                <a:gd name="T86" fmla="*/ 139 w 2515"/>
                <a:gd name="T87" fmla="*/ 1459 h 1970"/>
                <a:gd name="T88" fmla="*/ 102 w 2515"/>
                <a:gd name="T89" fmla="*/ 1495 h 1970"/>
                <a:gd name="T90" fmla="*/ 84 w 2515"/>
                <a:gd name="T91" fmla="*/ 1519 h 1970"/>
                <a:gd name="T92" fmla="*/ 96 w 2515"/>
                <a:gd name="T93" fmla="*/ 1537 h 1970"/>
                <a:gd name="T94" fmla="*/ 127 w 2515"/>
                <a:gd name="T95" fmla="*/ 1567 h 1970"/>
                <a:gd name="T96" fmla="*/ 145 w 2515"/>
                <a:gd name="T97" fmla="*/ 1633 h 1970"/>
                <a:gd name="T98" fmla="*/ 156 w 2515"/>
                <a:gd name="T99" fmla="*/ 1693 h 1970"/>
                <a:gd name="T100" fmla="*/ 162 w 2515"/>
                <a:gd name="T101" fmla="*/ 1723 h 1970"/>
                <a:gd name="T102" fmla="*/ 216 w 2515"/>
                <a:gd name="T103" fmla="*/ 1802 h 1970"/>
                <a:gd name="T104" fmla="*/ 228 w 2515"/>
                <a:gd name="T105" fmla="*/ 1850 h 1970"/>
                <a:gd name="T106" fmla="*/ 240 w 2515"/>
                <a:gd name="T107" fmla="*/ 1904 h 1970"/>
                <a:gd name="T108" fmla="*/ 246 w 2515"/>
                <a:gd name="T109" fmla="*/ 1922 h 1970"/>
                <a:gd name="T110" fmla="*/ 258 w 2515"/>
                <a:gd name="T111" fmla="*/ 1970 h 1970"/>
                <a:gd name="T112" fmla="*/ 462 w 2515"/>
                <a:gd name="T113" fmla="*/ 1922 h 1970"/>
                <a:gd name="T114" fmla="*/ 624 w 2515"/>
                <a:gd name="T115" fmla="*/ 1778 h 19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515" h="1970">
                  <a:moveTo>
                    <a:pt x="624" y="1778"/>
                  </a:moveTo>
                  <a:lnTo>
                    <a:pt x="744" y="1669"/>
                  </a:lnTo>
                  <a:lnTo>
                    <a:pt x="834" y="1627"/>
                  </a:lnTo>
                  <a:lnTo>
                    <a:pt x="852" y="1400"/>
                  </a:lnTo>
                  <a:lnTo>
                    <a:pt x="834" y="1225"/>
                  </a:lnTo>
                  <a:lnTo>
                    <a:pt x="876" y="1171"/>
                  </a:lnTo>
                  <a:lnTo>
                    <a:pt x="901" y="1268"/>
                  </a:lnTo>
                  <a:lnTo>
                    <a:pt x="979" y="1370"/>
                  </a:lnTo>
                  <a:lnTo>
                    <a:pt x="1116" y="1519"/>
                  </a:lnTo>
                  <a:lnTo>
                    <a:pt x="1231" y="1621"/>
                  </a:lnTo>
                  <a:lnTo>
                    <a:pt x="1353" y="1632"/>
                  </a:lnTo>
                  <a:lnTo>
                    <a:pt x="1471" y="1693"/>
                  </a:lnTo>
                  <a:lnTo>
                    <a:pt x="1664" y="1659"/>
                  </a:lnTo>
                  <a:lnTo>
                    <a:pt x="1819" y="1678"/>
                  </a:lnTo>
                  <a:lnTo>
                    <a:pt x="1975" y="1632"/>
                  </a:lnTo>
                  <a:lnTo>
                    <a:pt x="1893" y="1513"/>
                  </a:lnTo>
                  <a:lnTo>
                    <a:pt x="1920" y="1385"/>
                  </a:lnTo>
                  <a:lnTo>
                    <a:pt x="1874" y="1285"/>
                  </a:lnTo>
                  <a:lnTo>
                    <a:pt x="1865" y="1129"/>
                  </a:lnTo>
                  <a:lnTo>
                    <a:pt x="1783" y="967"/>
                  </a:lnTo>
                  <a:lnTo>
                    <a:pt x="1527" y="891"/>
                  </a:lnTo>
                  <a:lnTo>
                    <a:pt x="1289" y="873"/>
                  </a:lnTo>
                  <a:lnTo>
                    <a:pt x="1393" y="781"/>
                  </a:lnTo>
                  <a:lnTo>
                    <a:pt x="1549" y="745"/>
                  </a:lnTo>
                  <a:lnTo>
                    <a:pt x="1620" y="738"/>
                  </a:lnTo>
                  <a:lnTo>
                    <a:pt x="1753" y="732"/>
                  </a:lnTo>
                  <a:lnTo>
                    <a:pt x="1933" y="720"/>
                  </a:lnTo>
                  <a:lnTo>
                    <a:pt x="2107" y="618"/>
                  </a:lnTo>
                  <a:lnTo>
                    <a:pt x="2227" y="516"/>
                  </a:lnTo>
                  <a:lnTo>
                    <a:pt x="2377" y="438"/>
                  </a:lnTo>
                  <a:lnTo>
                    <a:pt x="2515" y="337"/>
                  </a:lnTo>
                  <a:lnTo>
                    <a:pt x="2420" y="343"/>
                  </a:lnTo>
                  <a:lnTo>
                    <a:pt x="2191" y="343"/>
                  </a:lnTo>
                  <a:lnTo>
                    <a:pt x="2077" y="331"/>
                  </a:lnTo>
                  <a:lnTo>
                    <a:pt x="2053" y="301"/>
                  </a:lnTo>
                  <a:lnTo>
                    <a:pt x="1951" y="301"/>
                  </a:lnTo>
                  <a:lnTo>
                    <a:pt x="1795" y="259"/>
                  </a:lnTo>
                  <a:lnTo>
                    <a:pt x="1645" y="289"/>
                  </a:lnTo>
                  <a:lnTo>
                    <a:pt x="1447" y="372"/>
                  </a:lnTo>
                  <a:lnTo>
                    <a:pt x="1297" y="408"/>
                  </a:lnTo>
                  <a:lnTo>
                    <a:pt x="1153" y="414"/>
                  </a:lnTo>
                  <a:lnTo>
                    <a:pt x="1308" y="337"/>
                  </a:lnTo>
                  <a:lnTo>
                    <a:pt x="1465" y="198"/>
                  </a:lnTo>
                  <a:lnTo>
                    <a:pt x="1453" y="168"/>
                  </a:lnTo>
                  <a:lnTo>
                    <a:pt x="1465" y="102"/>
                  </a:lnTo>
                  <a:lnTo>
                    <a:pt x="1477" y="36"/>
                  </a:lnTo>
                  <a:lnTo>
                    <a:pt x="1453" y="0"/>
                  </a:lnTo>
                  <a:lnTo>
                    <a:pt x="1417" y="24"/>
                  </a:lnTo>
                  <a:lnTo>
                    <a:pt x="1356" y="42"/>
                  </a:lnTo>
                  <a:lnTo>
                    <a:pt x="1189" y="102"/>
                  </a:lnTo>
                  <a:lnTo>
                    <a:pt x="1098" y="144"/>
                  </a:lnTo>
                  <a:lnTo>
                    <a:pt x="1026" y="144"/>
                  </a:lnTo>
                  <a:lnTo>
                    <a:pt x="991" y="168"/>
                  </a:lnTo>
                  <a:lnTo>
                    <a:pt x="889" y="331"/>
                  </a:lnTo>
                  <a:lnTo>
                    <a:pt x="852" y="408"/>
                  </a:lnTo>
                  <a:lnTo>
                    <a:pt x="726" y="480"/>
                  </a:lnTo>
                  <a:lnTo>
                    <a:pt x="649" y="540"/>
                  </a:lnTo>
                  <a:lnTo>
                    <a:pt x="643" y="540"/>
                  </a:lnTo>
                  <a:lnTo>
                    <a:pt x="637" y="534"/>
                  </a:lnTo>
                  <a:lnTo>
                    <a:pt x="600" y="516"/>
                  </a:lnTo>
                  <a:lnTo>
                    <a:pt x="564" y="492"/>
                  </a:lnTo>
                  <a:lnTo>
                    <a:pt x="552" y="486"/>
                  </a:lnTo>
                  <a:lnTo>
                    <a:pt x="540" y="474"/>
                  </a:lnTo>
                  <a:lnTo>
                    <a:pt x="528" y="462"/>
                  </a:lnTo>
                  <a:lnTo>
                    <a:pt x="504" y="444"/>
                  </a:lnTo>
                  <a:lnTo>
                    <a:pt x="474" y="426"/>
                  </a:lnTo>
                  <a:lnTo>
                    <a:pt x="444" y="408"/>
                  </a:lnTo>
                  <a:lnTo>
                    <a:pt x="415" y="390"/>
                  </a:lnTo>
                  <a:lnTo>
                    <a:pt x="385" y="372"/>
                  </a:lnTo>
                  <a:lnTo>
                    <a:pt x="366" y="366"/>
                  </a:lnTo>
                  <a:lnTo>
                    <a:pt x="360" y="360"/>
                  </a:lnTo>
                  <a:lnTo>
                    <a:pt x="192" y="234"/>
                  </a:lnTo>
                  <a:lnTo>
                    <a:pt x="210" y="307"/>
                  </a:lnTo>
                  <a:lnTo>
                    <a:pt x="570" y="564"/>
                  </a:lnTo>
                  <a:lnTo>
                    <a:pt x="558" y="618"/>
                  </a:lnTo>
                  <a:lnTo>
                    <a:pt x="444" y="732"/>
                  </a:lnTo>
                  <a:lnTo>
                    <a:pt x="324" y="787"/>
                  </a:lnTo>
                  <a:lnTo>
                    <a:pt x="318" y="787"/>
                  </a:lnTo>
                  <a:lnTo>
                    <a:pt x="258" y="811"/>
                  </a:lnTo>
                  <a:lnTo>
                    <a:pt x="127" y="853"/>
                  </a:lnTo>
                  <a:lnTo>
                    <a:pt x="0" y="901"/>
                  </a:lnTo>
                  <a:lnTo>
                    <a:pt x="0" y="1165"/>
                  </a:lnTo>
                  <a:lnTo>
                    <a:pt x="78" y="1147"/>
                  </a:lnTo>
                  <a:lnTo>
                    <a:pt x="372" y="1015"/>
                  </a:lnTo>
                  <a:lnTo>
                    <a:pt x="336" y="1117"/>
                  </a:lnTo>
                  <a:lnTo>
                    <a:pt x="222" y="1262"/>
                  </a:lnTo>
                  <a:lnTo>
                    <a:pt x="145" y="1453"/>
                  </a:lnTo>
                  <a:lnTo>
                    <a:pt x="139" y="1459"/>
                  </a:lnTo>
                  <a:lnTo>
                    <a:pt x="133" y="1465"/>
                  </a:lnTo>
                  <a:lnTo>
                    <a:pt x="102" y="1495"/>
                  </a:lnTo>
                  <a:lnTo>
                    <a:pt x="90" y="1507"/>
                  </a:lnTo>
                  <a:lnTo>
                    <a:pt x="84" y="1519"/>
                  </a:lnTo>
                  <a:lnTo>
                    <a:pt x="84" y="1531"/>
                  </a:lnTo>
                  <a:lnTo>
                    <a:pt x="96" y="1537"/>
                  </a:lnTo>
                  <a:lnTo>
                    <a:pt x="114" y="1549"/>
                  </a:lnTo>
                  <a:lnTo>
                    <a:pt x="127" y="1567"/>
                  </a:lnTo>
                  <a:lnTo>
                    <a:pt x="139" y="1597"/>
                  </a:lnTo>
                  <a:lnTo>
                    <a:pt x="145" y="1633"/>
                  </a:lnTo>
                  <a:lnTo>
                    <a:pt x="150" y="1663"/>
                  </a:lnTo>
                  <a:lnTo>
                    <a:pt x="156" y="1693"/>
                  </a:lnTo>
                  <a:lnTo>
                    <a:pt x="162" y="1717"/>
                  </a:lnTo>
                  <a:lnTo>
                    <a:pt x="162" y="1723"/>
                  </a:lnTo>
                  <a:lnTo>
                    <a:pt x="216" y="1796"/>
                  </a:lnTo>
                  <a:lnTo>
                    <a:pt x="216" y="1802"/>
                  </a:lnTo>
                  <a:lnTo>
                    <a:pt x="222" y="1814"/>
                  </a:lnTo>
                  <a:lnTo>
                    <a:pt x="228" y="1850"/>
                  </a:lnTo>
                  <a:lnTo>
                    <a:pt x="234" y="1886"/>
                  </a:lnTo>
                  <a:lnTo>
                    <a:pt x="240" y="1904"/>
                  </a:lnTo>
                  <a:lnTo>
                    <a:pt x="240" y="1916"/>
                  </a:lnTo>
                  <a:lnTo>
                    <a:pt x="246" y="1922"/>
                  </a:lnTo>
                  <a:lnTo>
                    <a:pt x="252" y="1934"/>
                  </a:lnTo>
                  <a:lnTo>
                    <a:pt x="258" y="1970"/>
                  </a:lnTo>
                  <a:lnTo>
                    <a:pt x="438" y="1970"/>
                  </a:lnTo>
                  <a:lnTo>
                    <a:pt x="462" y="1922"/>
                  </a:lnTo>
                  <a:lnTo>
                    <a:pt x="624" y="1778"/>
                  </a:lnTo>
                  <a:lnTo>
                    <a:pt x="624" y="177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4804" name="Freeform 4"/>
            <p:cNvSpPr>
              <a:spLocks/>
            </p:cNvSpPr>
            <p:nvPr/>
          </p:nvSpPr>
          <p:spPr bwMode="hidden">
            <a:xfrm>
              <a:off x="0" y="2496"/>
              <a:ext cx="2112" cy="1604"/>
            </a:xfrm>
            <a:custGeom>
              <a:avLst/>
              <a:gdLst>
                <a:gd name="T0" fmla="*/ 580 w 2123"/>
                <a:gd name="T1" fmla="*/ 1043 h 1696"/>
                <a:gd name="T2" fmla="*/ 544 w 2123"/>
                <a:gd name="T3" fmla="*/ 683 h 1696"/>
                <a:gd name="T4" fmla="*/ 670 w 2123"/>
                <a:gd name="T5" fmla="*/ 395 h 1696"/>
                <a:gd name="T6" fmla="*/ 927 w 2123"/>
                <a:gd name="T7" fmla="*/ 587 h 1696"/>
                <a:gd name="T8" fmla="*/ 1214 w 2123"/>
                <a:gd name="T9" fmla="*/ 869 h 1696"/>
                <a:gd name="T10" fmla="*/ 1483 w 2123"/>
                <a:gd name="T11" fmla="*/ 1109 h 1696"/>
                <a:gd name="T12" fmla="*/ 1800 w 2123"/>
                <a:gd name="T13" fmla="*/ 1360 h 1696"/>
                <a:gd name="T14" fmla="*/ 1883 w 2123"/>
                <a:gd name="T15" fmla="*/ 1414 h 1696"/>
                <a:gd name="T16" fmla="*/ 1836 w 2123"/>
                <a:gd name="T17" fmla="*/ 1354 h 1696"/>
                <a:gd name="T18" fmla="*/ 1411 w 2123"/>
                <a:gd name="T19" fmla="*/ 1001 h 1696"/>
                <a:gd name="T20" fmla="*/ 1088 w 2123"/>
                <a:gd name="T21" fmla="*/ 683 h 1696"/>
                <a:gd name="T22" fmla="*/ 723 w 2123"/>
                <a:gd name="T23" fmla="*/ 329 h 1696"/>
                <a:gd name="T24" fmla="*/ 999 w 2123"/>
                <a:gd name="T25" fmla="*/ 311 h 1696"/>
                <a:gd name="T26" fmla="*/ 1286 w 2123"/>
                <a:gd name="T27" fmla="*/ 317 h 1696"/>
                <a:gd name="T28" fmla="*/ 1614 w 2123"/>
                <a:gd name="T29" fmla="*/ 269 h 1696"/>
                <a:gd name="T30" fmla="*/ 2123 w 2123"/>
                <a:gd name="T31" fmla="*/ 197 h 1696"/>
                <a:gd name="T32" fmla="*/ 2075 w 2123"/>
                <a:gd name="T33" fmla="*/ 173 h 1696"/>
                <a:gd name="T34" fmla="*/ 1543 w 2123"/>
                <a:gd name="T35" fmla="*/ 257 h 1696"/>
                <a:gd name="T36" fmla="*/ 1208 w 2123"/>
                <a:gd name="T37" fmla="*/ 275 h 1696"/>
                <a:gd name="T38" fmla="*/ 759 w 2123"/>
                <a:gd name="T39" fmla="*/ 257 h 1696"/>
                <a:gd name="T40" fmla="*/ 819 w 2123"/>
                <a:gd name="T41" fmla="*/ 227 h 1696"/>
                <a:gd name="T42" fmla="*/ 1142 w 2123"/>
                <a:gd name="T43" fmla="*/ 0 h 1696"/>
                <a:gd name="T44" fmla="*/ 1088 w 2123"/>
                <a:gd name="T45" fmla="*/ 30 h 1696"/>
                <a:gd name="T46" fmla="*/ 1010 w 2123"/>
                <a:gd name="T47" fmla="*/ 84 h 1696"/>
                <a:gd name="T48" fmla="*/ 855 w 2123"/>
                <a:gd name="T49" fmla="*/ 191 h 1696"/>
                <a:gd name="T50" fmla="*/ 670 w 2123"/>
                <a:gd name="T51" fmla="*/ 281 h 1696"/>
                <a:gd name="T52" fmla="*/ 634 w 2123"/>
                <a:gd name="T53" fmla="*/ 359 h 1696"/>
                <a:gd name="T54" fmla="*/ 305 w 2123"/>
                <a:gd name="T55" fmla="*/ 587 h 1696"/>
                <a:gd name="T56" fmla="*/ 0 w 2123"/>
                <a:gd name="T57" fmla="*/ 725 h 1696"/>
                <a:gd name="T58" fmla="*/ 0 w 2123"/>
                <a:gd name="T59" fmla="*/ 731 h 1696"/>
                <a:gd name="T60" fmla="*/ 0 w 2123"/>
                <a:gd name="T61" fmla="*/ 767 h 1696"/>
                <a:gd name="T62" fmla="*/ 299 w 2123"/>
                <a:gd name="T63" fmla="*/ 635 h 1696"/>
                <a:gd name="T64" fmla="*/ 592 w 2123"/>
                <a:gd name="T65" fmla="*/ 431 h 1696"/>
                <a:gd name="T66" fmla="*/ 508 w 2123"/>
                <a:gd name="T67" fmla="*/ 671 h 1696"/>
                <a:gd name="T68" fmla="*/ 526 w 2123"/>
                <a:gd name="T69" fmla="*/ 995 h 1696"/>
                <a:gd name="T70" fmla="*/ 460 w 2123"/>
                <a:gd name="T71" fmla="*/ 1168 h 1696"/>
                <a:gd name="T72" fmla="*/ 329 w 2123"/>
                <a:gd name="T73" fmla="*/ 1480 h 1696"/>
                <a:gd name="T74" fmla="*/ 323 w 2123"/>
                <a:gd name="T75" fmla="*/ 1696 h 1696"/>
                <a:gd name="T76" fmla="*/ 329 w 2123"/>
                <a:gd name="T77" fmla="*/ 1696 h 1696"/>
                <a:gd name="T78" fmla="*/ 347 w 2123"/>
                <a:gd name="T79" fmla="*/ 1552 h 1696"/>
                <a:gd name="T80" fmla="*/ 580 w 2123"/>
                <a:gd name="T81" fmla="*/ 1043 h 1696"/>
                <a:gd name="T82" fmla="*/ 580 w 2123"/>
                <a:gd name="T83" fmla="*/ 1043 h 16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123" h="1696">
                  <a:moveTo>
                    <a:pt x="580" y="1043"/>
                  </a:moveTo>
                  <a:lnTo>
                    <a:pt x="544" y="683"/>
                  </a:lnTo>
                  <a:lnTo>
                    <a:pt x="670" y="395"/>
                  </a:lnTo>
                  <a:lnTo>
                    <a:pt x="927" y="587"/>
                  </a:lnTo>
                  <a:lnTo>
                    <a:pt x="1214" y="869"/>
                  </a:lnTo>
                  <a:lnTo>
                    <a:pt x="1483" y="1109"/>
                  </a:lnTo>
                  <a:lnTo>
                    <a:pt x="1800" y="1360"/>
                  </a:lnTo>
                  <a:lnTo>
                    <a:pt x="1883" y="1414"/>
                  </a:lnTo>
                  <a:lnTo>
                    <a:pt x="1836" y="1354"/>
                  </a:lnTo>
                  <a:lnTo>
                    <a:pt x="1411" y="1001"/>
                  </a:lnTo>
                  <a:lnTo>
                    <a:pt x="1088" y="683"/>
                  </a:lnTo>
                  <a:lnTo>
                    <a:pt x="723" y="329"/>
                  </a:lnTo>
                  <a:lnTo>
                    <a:pt x="999" y="311"/>
                  </a:lnTo>
                  <a:lnTo>
                    <a:pt x="1286" y="317"/>
                  </a:lnTo>
                  <a:lnTo>
                    <a:pt x="1614" y="269"/>
                  </a:lnTo>
                  <a:lnTo>
                    <a:pt x="2123" y="197"/>
                  </a:lnTo>
                  <a:lnTo>
                    <a:pt x="2075" y="173"/>
                  </a:lnTo>
                  <a:lnTo>
                    <a:pt x="1543" y="257"/>
                  </a:lnTo>
                  <a:lnTo>
                    <a:pt x="1208" y="275"/>
                  </a:lnTo>
                  <a:lnTo>
                    <a:pt x="759" y="257"/>
                  </a:lnTo>
                  <a:lnTo>
                    <a:pt x="819" y="227"/>
                  </a:lnTo>
                  <a:lnTo>
                    <a:pt x="1142" y="0"/>
                  </a:lnTo>
                  <a:lnTo>
                    <a:pt x="1088" y="30"/>
                  </a:lnTo>
                  <a:lnTo>
                    <a:pt x="1010" y="84"/>
                  </a:lnTo>
                  <a:lnTo>
                    <a:pt x="855" y="191"/>
                  </a:lnTo>
                  <a:lnTo>
                    <a:pt x="670" y="281"/>
                  </a:lnTo>
                  <a:lnTo>
                    <a:pt x="634" y="359"/>
                  </a:lnTo>
                  <a:lnTo>
                    <a:pt x="305" y="587"/>
                  </a:lnTo>
                  <a:lnTo>
                    <a:pt x="0" y="725"/>
                  </a:lnTo>
                  <a:lnTo>
                    <a:pt x="0" y="731"/>
                  </a:lnTo>
                  <a:lnTo>
                    <a:pt x="0" y="767"/>
                  </a:lnTo>
                  <a:lnTo>
                    <a:pt x="299" y="635"/>
                  </a:lnTo>
                  <a:lnTo>
                    <a:pt x="592" y="431"/>
                  </a:lnTo>
                  <a:lnTo>
                    <a:pt x="508" y="671"/>
                  </a:lnTo>
                  <a:lnTo>
                    <a:pt x="526" y="995"/>
                  </a:lnTo>
                  <a:lnTo>
                    <a:pt x="460" y="1168"/>
                  </a:lnTo>
                  <a:lnTo>
                    <a:pt x="329" y="1480"/>
                  </a:lnTo>
                  <a:lnTo>
                    <a:pt x="323" y="1696"/>
                  </a:lnTo>
                  <a:lnTo>
                    <a:pt x="329" y="1696"/>
                  </a:lnTo>
                  <a:lnTo>
                    <a:pt x="347" y="1552"/>
                  </a:lnTo>
                  <a:lnTo>
                    <a:pt x="580" y="1043"/>
                  </a:lnTo>
                  <a:lnTo>
                    <a:pt x="580" y="1043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4805" name="Freeform 5"/>
            <p:cNvSpPr>
              <a:spLocks/>
            </p:cNvSpPr>
            <p:nvPr/>
          </p:nvSpPr>
          <p:spPr bwMode="hidden">
            <a:xfrm>
              <a:off x="2092" y="3233"/>
              <a:ext cx="3668" cy="943"/>
            </a:xfrm>
            <a:custGeom>
              <a:avLst/>
              <a:gdLst>
                <a:gd name="T0" fmla="*/ 3338 w 3668"/>
                <a:gd name="T1" fmla="*/ 288 h 943"/>
                <a:gd name="T2" fmla="*/ 3194 w 3668"/>
                <a:gd name="T3" fmla="*/ 258 h 943"/>
                <a:gd name="T4" fmla="*/ 2816 w 3668"/>
                <a:gd name="T5" fmla="*/ 234 h 943"/>
                <a:gd name="T6" fmla="*/ 2330 w 3668"/>
                <a:gd name="T7" fmla="*/ 306 h 943"/>
                <a:gd name="T8" fmla="*/ 2372 w 3668"/>
                <a:gd name="T9" fmla="*/ 258 h 943"/>
                <a:gd name="T10" fmla="*/ 2624 w 3668"/>
                <a:gd name="T11" fmla="*/ 132 h 943"/>
                <a:gd name="T12" fmla="*/ 2707 w 3668"/>
                <a:gd name="T13" fmla="*/ 24 h 943"/>
                <a:gd name="T14" fmla="*/ 2642 w 3668"/>
                <a:gd name="T15" fmla="*/ 12 h 943"/>
                <a:gd name="T16" fmla="*/ 2515 w 3668"/>
                <a:gd name="T17" fmla="*/ 54 h 943"/>
                <a:gd name="T18" fmla="*/ 2324 w 3668"/>
                <a:gd name="T19" fmla="*/ 66 h 943"/>
                <a:gd name="T20" fmla="*/ 2101 w 3668"/>
                <a:gd name="T21" fmla="*/ 90 h 943"/>
                <a:gd name="T22" fmla="*/ 1855 w 3668"/>
                <a:gd name="T23" fmla="*/ 228 h 943"/>
                <a:gd name="T24" fmla="*/ 1591 w 3668"/>
                <a:gd name="T25" fmla="*/ 337 h 943"/>
                <a:gd name="T26" fmla="*/ 1459 w 3668"/>
                <a:gd name="T27" fmla="*/ 379 h 943"/>
                <a:gd name="T28" fmla="*/ 1417 w 3668"/>
                <a:gd name="T29" fmla="*/ 361 h 943"/>
                <a:gd name="T30" fmla="*/ 1363 w 3668"/>
                <a:gd name="T31" fmla="*/ 331 h 943"/>
                <a:gd name="T32" fmla="*/ 1344 w 3668"/>
                <a:gd name="T33" fmla="*/ 312 h 943"/>
                <a:gd name="T34" fmla="*/ 1290 w 3668"/>
                <a:gd name="T35" fmla="*/ 288 h 943"/>
                <a:gd name="T36" fmla="*/ 1230 w 3668"/>
                <a:gd name="T37" fmla="*/ 252 h 943"/>
                <a:gd name="T38" fmla="*/ 1119 w 3668"/>
                <a:gd name="T39" fmla="*/ 227 h 943"/>
                <a:gd name="T40" fmla="*/ 1320 w 3668"/>
                <a:gd name="T41" fmla="*/ 438 h 943"/>
                <a:gd name="T42" fmla="*/ 960 w 3668"/>
                <a:gd name="T43" fmla="*/ 558 h 943"/>
                <a:gd name="T44" fmla="*/ 474 w 3668"/>
                <a:gd name="T45" fmla="*/ 630 h 943"/>
                <a:gd name="T46" fmla="*/ 132 w 3668"/>
                <a:gd name="T47" fmla="*/ 781 h 943"/>
                <a:gd name="T48" fmla="*/ 234 w 3668"/>
                <a:gd name="T49" fmla="*/ 847 h 943"/>
                <a:gd name="T50" fmla="*/ 925 w 3668"/>
                <a:gd name="T51" fmla="*/ 739 h 943"/>
                <a:gd name="T52" fmla="*/ 637 w 3668"/>
                <a:gd name="T53" fmla="*/ 925 h 943"/>
                <a:gd name="T54" fmla="*/ 1405 w 3668"/>
                <a:gd name="T55" fmla="*/ 943 h 943"/>
                <a:gd name="T56" fmla="*/ 1447 w 3668"/>
                <a:gd name="T57" fmla="*/ 943 h 943"/>
                <a:gd name="T58" fmla="*/ 2888 w 3668"/>
                <a:gd name="T59" fmla="*/ 859 h 943"/>
                <a:gd name="T60" fmla="*/ 2582 w 3668"/>
                <a:gd name="T61" fmla="*/ 708 h 943"/>
                <a:gd name="T62" fmla="*/ 2299 w 3668"/>
                <a:gd name="T63" fmla="*/ 606 h 943"/>
                <a:gd name="T64" fmla="*/ 2606 w 3668"/>
                <a:gd name="T65" fmla="*/ 588 h 943"/>
                <a:gd name="T66" fmla="*/ 3001 w 3668"/>
                <a:gd name="T67" fmla="*/ 582 h 943"/>
                <a:gd name="T68" fmla="*/ 3452 w 3668"/>
                <a:gd name="T69" fmla="*/ 438 h 943"/>
                <a:gd name="T70" fmla="*/ 3668 w 3668"/>
                <a:gd name="T71" fmla="*/ 312 h 943"/>
                <a:gd name="T72" fmla="*/ 3482 w 3668"/>
                <a:gd name="T73" fmla="*/ 300 h 9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3668" h="943">
                  <a:moveTo>
                    <a:pt x="3482" y="300"/>
                  </a:moveTo>
                  <a:lnTo>
                    <a:pt x="3338" y="288"/>
                  </a:lnTo>
                  <a:lnTo>
                    <a:pt x="3320" y="264"/>
                  </a:lnTo>
                  <a:lnTo>
                    <a:pt x="3194" y="258"/>
                  </a:lnTo>
                  <a:lnTo>
                    <a:pt x="3019" y="216"/>
                  </a:lnTo>
                  <a:lnTo>
                    <a:pt x="2816" y="234"/>
                  </a:lnTo>
                  <a:lnTo>
                    <a:pt x="2533" y="288"/>
                  </a:lnTo>
                  <a:lnTo>
                    <a:pt x="2330" y="306"/>
                  </a:lnTo>
                  <a:lnTo>
                    <a:pt x="2149" y="312"/>
                  </a:lnTo>
                  <a:lnTo>
                    <a:pt x="2372" y="258"/>
                  </a:lnTo>
                  <a:lnTo>
                    <a:pt x="2624" y="156"/>
                  </a:lnTo>
                  <a:lnTo>
                    <a:pt x="2624" y="132"/>
                  </a:lnTo>
                  <a:lnTo>
                    <a:pt x="2666" y="78"/>
                  </a:lnTo>
                  <a:lnTo>
                    <a:pt x="2707" y="24"/>
                  </a:lnTo>
                  <a:lnTo>
                    <a:pt x="2695" y="0"/>
                  </a:lnTo>
                  <a:lnTo>
                    <a:pt x="2642" y="12"/>
                  </a:lnTo>
                  <a:lnTo>
                    <a:pt x="2557" y="30"/>
                  </a:lnTo>
                  <a:lnTo>
                    <a:pt x="2515" y="54"/>
                  </a:lnTo>
                  <a:lnTo>
                    <a:pt x="2425" y="84"/>
                  </a:lnTo>
                  <a:lnTo>
                    <a:pt x="2324" y="66"/>
                  </a:lnTo>
                  <a:lnTo>
                    <a:pt x="2191" y="90"/>
                  </a:lnTo>
                  <a:lnTo>
                    <a:pt x="2101" y="90"/>
                  </a:lnTo>
                  <a:lnTo>
                    <a:pt x="2047" y="108"/>
                  </a:lnTo>
                  <a:lnTo>
                    <a:pt x="1855" y="228"/>
                  </a:lnTo>
                  <a:lnTo>
                    <a:pt x="1771" y="288"/>
                  </a:lnTo>
                  <a:lnTo>
                    <a:pt x="1591" y="337"/>
                  </a:lnTo>
                  <a:lnTo>
                    <a:pt x="1465" y="379"/>
                  </a:lnTo>
                  <a:lnTo>
                    <a:pt x="1459" y="379"/>
                  </a:lnTo>
                  <a:lnTo>
                    <a:pt x="1453" y="373"/>
                  </a:lnTo>
                  <a:lnTo>
                    <a:pt x="1417" y="361"/>
                  </a:lnTo>
                  <a:lnTo>
                    <a:pt x="1381" y="343"/>
                  </a:lnTo>
                  <a:lnTo>
                    <a:pt x="1363" y="331"/>
                  </a:lnTo>
                  <a:lnTo>
                    <a:pt x="1357" y="324"/>
                  </a:lnTo>
                  <a:lnTo>
                    <a:pt x="1344" y="312"/>
                  </a:lnTo>
                  <a:lnTo>
                    <a:pt x="1320" y="300"/>
                  </a:lnTo>
                  <a:lnTo>
                    <a:pt x="1290" y="288"/>
                  </a:lnTo>
                  <a:lnTo>
                    <a:pt x="1260" y="270"/>
                  </a:lnTo>
                  <a:lnTo>
                    <a:pt x="1230" y="252"/>
                  </a:lnTo>
                  <a:lnTo>
                    <a:pt x="1187" y="227"/>
                  </a:lnTo>
                  <a:lnTo>
                    <a:pt x="1119" y="227"/>
                  </a:lnTo>
                  <a:lnTo>
                    <a:pt x="1357" y="397"/>
                  </a:lnTo>
                  <a:lnTo>
                    <a:pt x="1320" y="438"/>
                  </a:lnTo>
                  <a:lnTo>
                    <a:pt x="1135" y="522"/>
                  </a:lnTo>
                  <a:lnTo>
                    <a:pt x="960" y="558"/>
                  </a:lnTo>
                  <a:lnTo>
                    <a:pt x="684" y="600"/>
                  </a:lnTo>
                  <a:lnTo>
                    <a:pt x="474" y="630"/>
                  </a:lnTo>
                  <a:lnTo>
                    <a:pt x="390" y="684"/>
                  </a:lnTo>
                  <a:lnTo>
                    <a:pt x="132" y="781"/>
                  </a:lnTo>
                  <a:lnTo>
                    <a:pt x="0" y="829"/>
                  </a:lnTo>
                  <a:lnTo>
                    <a:pt x="234" y="847"/>
                  </a:lnTo>
                  <a:lnTo>
                    <a:pt x="498" y="829"/>
                  </a:lnTo>
                  <a:lnTo>
                    <a:pt x="925" y="739"/>
                  </a:lnTo>
                  <a:lnTo>
                    <a:pt x="840" y="817"/>
                  </a:lnTo>
                  <a:lnTo>
                    <a:pt x="637" y="925"/>
                  </a:lnTo>
                  <a:lnTo>
                    <a:pt x="613" y="943"/>
                  </a:lnTo>
                  <a:lnTo>
                    <a:pt x="1405" y="943"/>
                  </a:lnTo>
                  <a:lnTo>
                    <a:pt x="1411" y="925"/>
                  </a:lnTo>
                  <a:lnTo>
                    <a:pt x="1447" y="943"/>
                  </a:lnTo>
                  <a:lnTo>
                    <a:pt x="2924" y="943"/>
                  </a:lnTo>
                  <a:lnTo>
                    <a:pt x="2888" y="859"/>
                  </a:lnTo>
                  <a:lnTo>
                    <a:pt x="2713" y="775"/>
                  </a:lnTo>
                  <a:lnTo>
                    <a:pt x="2582" y="708"/>
                  </a:lnTo>
                  <a:lnTo>
                    <a:pt x="2336" y="636"/>
                  </a:lnTo>
                  <a:lnTo>
                    <a:pt x="2299" y="606"/>
                  </a:lnTo>
                  <a:lnTo>
                    <a:pt x="2509" y="582"/>
                  </a:lnTo>
                  <a:lnTo>
                    <a:pt x="2606" y="588"/>
                  </a:lnTo>
                  <a:lnTo>
                    <a:pt x="2773" y="588"/>
                  </a:lnTo>
                  <a:lnTo>
                    <a:pt x="3001" y="582"/>
                  </a:lnTo>
                  <a:lnTo>
                    <a:pt x="3259" y="516"/>
                  </a:lnTo>
                  <a:lnTo>
                    <a:pt x="3452" y="438"/>
                  </a:lnTo>
                  <a:lnTo>
                    <a:pt x="3668" y="391"/>
                  </a:lnTo>
                  <a:lnTo>
                    <a:pt x="3668" y="312"/>
                  </a:lnTo>
                  <a:lnTo>
                    <a:pt x="3482" y="300"/>
                  </a:lnTo>
                  <a:lnTo>
                    <a:pt x="3482" y="30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4806" name="Freeform 6"/>
            <p:cNvSpPr>
              <a:spLocks/>
            </p:cNvSpPr>
            <p:nvPr/>
          </p:nvSpPr>
          <p:spPr bwMode="hidden">
            <a:xfrm>
              <a:off x="0" y="524"/>
              <a:ext cx="973" cy="1195"/>
            </a:xfrm>
            <a:custGeom>
              <a:avLst/>
              <a:gdLst>
                <a:gd name="T0" fmla="*/ 323 w 969"/>
                <a:gd name="T1" fmla="*/ 1186 h 1192"/>
                <a:gd name="T2" fmla="*/ 490 w 969"/>
                <a:gd name="T3" fmla="*/ 1192 h 1192"/>
                <a:gd name="T4" fmla="*/ 580 w 969"/>
                <a:gd name="T5" fmla="*/ 1150 h 1192"/>
                <a:gd name="T6" fmla="*/ 813 w 969"/>
                <a:gd name="T7" fmla="*/ 1085 h 1192"/>
                <a:gd name="T8" fmla="*/ 933 w 969"/>
                <a:gd name="T9" fmla="*/ 1055 h 1192"/>
                <a:gd name="T10" fmla="*/ 759 w 969"/>
                <a:gd name="T11" fmla="*/ 989 h 1192"/>
                <a:gd name="T12" fmla="*/ 556 w 969"/>
                <a:gd name="T13" fmla="*/ 953 h 1192"/>
                <a:gd name="T14" fmla="*/ 197 w 969"/>
                <a:gd name="T15" fmla="*/ 971 h 1192"/>
                <a:gd name="T16" fmla="*/ 299 w 969"/>
                <a:gd name="T17" fmla="*/ 893 h 1192"/>
                <a:gd name="T18" fmla="*/ 496 w 969"/>
                <a:gd name="T19" fmla="*/ 803 h 1192"/>
                <a:gd name="T20" fmla="*/ 694 w 969"/>
                <a:gd name="T21" fmla="*/ 671 h 1192"/>
                <a:gd name="T22" fmla="*/ 700 w 969"/>
                <a:gd name="T23" fmla="*/ 671 h 1192"/>
                <a:gd name="T24" fmla="*/ 712 w 969"/>
                <a:gd name="T25" fmla="*/ 665 h 1192"/>
                <a:gd name="T26" fmla="*/ 753 w 969"/>
                <a:gd name="T27" fmla="*/ 647 h 1192"/>
                <a:gd name="T28" fmla="*/ 777 w 969"/>
                <a:gd name="T29" fmla="*/ 641 h 1192"/>
                <a:gd name="T30" fmla="*/ 789 w 969"/>
                <a:gd name="T31" fmla="*/ 629 h 1192"/>
                <a:gd name="T32" fmla="*/ 795 w 969"/>
                <a:gd name="T33" fmla="*/ 617 h 1192"/>
                <a:gd name="T34" fmla="*/ 789 w 969"/>
                <a:gd name="T35" fmla="*/ 611 h 1192"/>
                <a:gd name="T36" fmla="*/ 783 w 969"/>
                <a:gd name="T37" fmla="*/ 599 h 1192"/>
                <a:gd name="T38" fmla="*/ 783 w 969"/>
                <a:gd name="T39" fmla="*/ 575 h 1192"/>
                <a:gd name="T40" fmla="*/ 795 w 969"/>
                <a:gd name="T41" fmla="*/ 545 h 1192"/>
                <a:gd name="T42" fmla="*/ 807 w 969"/>
                <a:gd name="T43" fmla="*/ 515 h 1192"/>
                <a:gd name="T44" fmla="*/ 825 w 969"/>
                <a:gd name="T45" fmla="*/ 485 h 1192"/>
                <a:gd name="T46" fmla="*/ 837 w 969"/>
                <a:gd name="T47" fmla="*/ 455 h 1192"/>
                <a:gd name="T48" fmla="*/ 843 w 969"/>
                <a:gd name="T49" fmla="*/ 437 h 1192"/>
                <a:gd name="T50" fmla="*/ 849 w 969"/>
                <a:gd name="T51" fmla="*/ 431 h 1192"/>
                <a:gd name="T52" fmla="*/ 849 w 969"/>
                <a:gd name="T53" fmla="*/ 347 h 1192"/>
                <a:gd name="T54" fmla="*/ 849 w 969"/>
                <a:gd name="T55" fmla="*/ 341 h 1192"/>
                <a:gd name="T56" fmla="*/ 855 w 969"/>
                <a:gd name="T57" fmla="*/ 335 h 1192"/>
                <a:gd name="T58" fmla="*/ 873 w 969"/>
                <a:gd name="T59" fmla="*/ 305 h 1192"/>
                <a:gd name="T60" fmla="*/ 885 w 969"/>
                <a:gd name="T61" fmla="*/ 269 h 1192"/>
                <a:gd name="T62" fmla="*/ 897 w 969"/>
                <a:gd name="T63" fmla="*/ 239 h 1192"/>
                <a:gd name="T64" fmla="*/ 903 w 969"/>
                <a:gd name="T65" fmla="*/ 227 h 1192"/>
                <a:gd name="T66" fmla="*/ 909 w 969"/>
                <a:gd name="T67" fmla="*/ 215 h 1192"/>
                <a:gd name="T68" fmla="*/ 927 w 969"/>
                <a:gd name="T69" fmla="*/ 173 h 1192"/>
                <a:gd name="T70" fmla="*/ 945 w 969"/>
                <a:gd name="T71" fmla="*/ 137 h 1192"/>
                <a:gd name="T72" fmla="*/ 951 w 969"/>
                <a:gd name="T73" fmla="*/ 125 h 1192"/>
                <a:gd name="T74" fmla="*/ 951 w 969"/>
                <a:gd name="T75" fmla="*/ 119 h 1192"/>
                <a:gd name="T76" fmla="*/ 969 w 969"/>
                <a:gd name="T77" fmla="*/ 0 h 1192"/>
                <a:gd name="T78" fmla="*/ 945 w 969"/>
                <a:gd name="T79" fmla="*/ 47 h 1192"/>
                <a:gd name="T80" fmla="*/ 783 w 969"/>
                <a:gd name="T81" fmla="*/ 113 h 1192"/>
                <a:gd name="T82" fmla="*/ 706 w 969"/>
                <a:gd name="T83" fmla="*/ 161 h 1192"/>
                <a:gd name="T84" fmla="*/ 460 w 969"/>
                <a:gd name="T85" fmla="*/ 233 h 1192"/>
                <a:gd name="T86" fmla="*/ 281 w 969"/>
                <a:gd name="T87" fmla="*/ 287 h 1192"/>
                <a:gd name="T88" fmla="*/ 173 w 969"/>
                <a:gd name="T89" fmla="*/ 293 h 1192"/>
                <a:gd name="T90" fmla="*/ 12 w 969"/>
                <a:gd name="T91" fmla="*/ 485 h 1192"/>
                <a:gd name="T92" fmla="*/ 0 w 969"/>
                <a:gd name="T93" fmla="*/ 509 h 1192"/>
                <a:gd name="T94" fmla="*/ 0 w 969"/>
                <a:gd name="T95" fmla="*/ 1186 h 1192"/>
                <a:gd name="T96" fmla="*/ 96 w 969"/>
                <a:gd name="T97" fmla="*/ 1180 h 1192"/>
                <a:gd name="T98" fmla="*/ 323 w 969"/>
                <a:gd name="T99" fmla="*/ 1186 h 1192"/>
                <a:gd name="T100" fmla="*/ 323 w 969"/>
                <a:gd name="T101" fmla="*/ 1186 h 1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969" h="1192">
                  <a:moveTo>
                    <a:pt x="323" y="1186"/>
                  </a:moveTo>
                  <a:lnTo>
                    <a:pt x="490" y="1192"/>
                  </a:lnTo>
                  <a:lnTo>
                    <a:pt x="580" y="1150"/>
                  </a:lnTo>
                  <a:lnTo>
                    <a:pt x="813" y="1085"/>
                  </a:lnTo>
                  <a:lnTo>
                    <a:pt x="933" y="1055"/>
                  </a:lnTo>
                  <a:lnTo>
                    <a:pt x="759" y="989"/>
                  </a:lnTo>
                  <a:lnTo>
                    <a:pt x="556" y="953"/>
                  </a:lnTo>
                  <a:lnTo>
                    <a:pt x="197" y="971"/>
                  </a:lnTo>
                  <a:lnTo>
                    <a:pt x="299" y="893"/>
                  </a:lnTo>
                  <a:lnTo>
                    <a:pt x="496" y="803"/>
                  </a:lnTo>
                  <a:lnTo>
                    <a:pt x="694" y="671"/>
                  </a:lnTo>
                  <a:lnTo>
                    <a:pt x="700" y="671"/>
                  </a:lnTo>
                  <a:lnTo>
                    <a:pt x="712" y="665"/>
                  </a:lnTo>
                  <a:lnTo>
                    <a:pt x="753" y="647"/>
                  </a:lnTo>
                  <a:lnTo>
                    <a:pt x="777" y="641"/>
                  </a:lnTo>
                  <a:lnTo>
                    <a:pt x="789" y="629"/>
                  </a:lnTo>
                  <a:lnTo>
                    <a:pt x="795" y="617"/>
                  </a:lnTo>
                  <a:lnTo>
                    <a:pt x="789" y="611"/>
                  </a:lnTo>
                  <a:lnTo>
                    <a:pt x="783" y="599"/>
                  </a:lnTo>
                  <a:lnTo>
                    <a:pt x="783" y="575"/>
                  </a:lnTo>
                  <a:lnTo>
                    <a:pt x="795" y="545"/>
                  </a:lnTo>
                  <a:lnTo>
                    <a:pt x="807" y="515"/>
                  </a:lnTo>
                  <a:lnTo>
                    <a:pt x="825" y="485"/>
                  </a:lnTo>
                  <a:lnTo>
                    <a:pt x="837" y="455"/>
                  </a:lnTo>
                  <a:lnTo>
                    <a:pt x="843" y="437"/>
                  </a:lnTo>
                  <a:lnTo>
                    <a:pt x="849" y="431"/>
                  </a:lnTo>
                  <a:lnTo>
                    <a:pt x="849" y="347"/>
                  </a:lnTo>
                  <a:lnTo>
                    <a:pt x="849" y="341"/>
                  </a:lnTo>
                  <a:lnTo>
                    <a:pt x="855" y="335"/>
                  </a:lnTo>
                  <a:lnTo>
                    <a:pt x="873" y="305"/>
                  </a:lnTo>
                  <a:lnTo>
                    <a:pt x="885" y="269"/>
                  </a:lnTo>
                  <a:lnTo>
                    <a:pt x="897" y="239"/>
                  </a:lnTo>
                  <a:lnTo>
                    <a:pt x="903" y="227"/>
                  </a:lnTo>
                  <a:lnTo>
                    <a:pt x="909" y="215"/>
                  </a:lnTo>
                  <a:lnTo>
                    <a:pt x="927" y="173"/>
                  </a:lnTo>
                  <a:lnTo>
                    <a:pt x="945" y="137"/>
                  </a:lnTo>
                  <a:lnTo>
                    <a:pt x="951" y="125"/>
                  </a:lnTo>
                  <a:lnTo>
                    <a:pt x="951" y="119"/>
                  </a:lnTo>
                  <a:lnTo>
                    <a:pt x="969" y="0"/>
                  </a:lnTo>
                  <a:lnTo>
                    <a:pt x="945" y="47"/>
                  </a:lnTo>
                  <a:lnTo>
                    <a:pt x="783" y="113"/>
                  </a:lnTo>
                  <a:lnTo>
                    <a:pt x="706" y="161"/>
                  </a:lnTo>
                  <a:lnTo>
                    <a:pt x="460" y="233"/>
                  </a:lnTo>
                  <a:lnTo>
                    <a:pt x="281" y="287"/>
                  </a:lnTo>
                  <a:lnTo>
                    <a:pt x="173" y="293"/>
                  </a:lnTo>
                  <a:lnTo>
                    <a:pt x="12" y="485"/>
                  </a:lnTo>
                  <a:lnTo>
                    <a:pt x="0" y="509"/>
                  </a:lnTo>
                  <a:lnTo>
                    <a:pt x="0" y="1186"/>
                  </a:lnTo>
                  <a:lnTo>
                    <a:pt x="96" y="1180"/>
                  </a:lnTo>
                  <a:lnTo>
                    <a:pt x="323" y="1186"/>
                  </a:lnTo>
                  <a:lnTo>
                    <a:pt x="323" y="118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4807" name="Freeform 7"/>
            <p:cNvSpPr>
              <a:spLocks/>
            </p:cNvSpPr>
            <p:nvPr/>
          </p:nvSpPr>
          <p:spPr bwMode="hidden">
            <a:xfrm>
              <a:off x="3188" y="1"/>
              <a:ext cx="2570" cy="2266"/>
            </a:xfrm>
            <a:custGeom>
              <a:avLst/>
              <a:gdLst>
                <a:gd name="T0" fmla="*/ 859 w 2570"/>
                <a:gd name="T1" fmla="*/ 612 h 2266"/>
                <a:gd name="T2" fmla="*/ 1087 w 2570"/>
                <a:gd name="T3" fmla="*/ 853 h 2266"/>
                <a:gd name="T4" fmla="*/ 961 w 2570"/>
                <a:gd name="T5" fmla="*/ 913 h 2266"/>
                <a:gd name="T6" fmla="*/ 786 w 2570"/>
                <a:gd name="T7" fmla="*/ 883 h 2266"/>
                <a:gd name="T8" fmla="*/ 450 w 2570"/>
                <a:gd name="T9" fmla="*/ 931 h 2266"/>
                <a:gd name="T10" fmla="*/ 150 w 2570"/>
                <a:gd name="T11" fmla="*/ 1075 h 2266"/>
                <a:gd name="T12" fmla="*/ 78 w 2570"/>
                <a:gd name="T13" fmla="*/ 1165 h 2266"/>
                <a:gd name="T14" fmla="*/ 361 w 2570"/>
                <a:gd name="T15" fmla="*/ 1256 h 2266"/>
                <a:gd name="T16" fmla="*/ 444 w 2570"/>
                <a:gd name="T17" fmla="*/ 1316 h 2266"/>
                <a:gd name="T18" fmla="*/ 697 w 2570"/>
                <a:gd name="T19" fmla="*/ 1400 h 2266"/>
                <a:gd name="T20" fmla="*/ 1026 w 2570"/>
                <a:gd name="T21" fmla="*/ 1346 h 2266"/>
                <a:gd name="T22" fmla="*/ 991 w 2570"/>
                <a:gd name="T23" fmla="*/ 1412 h 2266"/>
                <a:gd name="T24" fmla="*/ 804 w 2570"/>
                <a:gd name="T25" fmla="*/ 1574 h 2266"/>
                <a:gd name="T26" fmla="*/ 726 w 2570"/>
                <a:gd name="T27" fmla="*/ 1718 h 2266"/>
                <a:gd name="T28" fmla="*/ 768 w 2570"/>
                <a:gd name="T29" fmla="*/ 1742 h 2266"/>
                <a:gd name="T30" fmla="*/ 865 w 2570"/>
                <a:gd name="T31" fmla="*/ 1693 h 2266"/>
                <a:gd name="T32" fmla="*/ 991 w 2570"/>
                <a:gd name="T33" fmla="*/ 1699 h 2266"/>
                <a:gd name="T34" fmla="*/ 1135 w 2570"/>
                <a:gd name="T35" fmla="*/ 1627 h 2266"/>
                <a:gd name="T36" fmla="*/ 1183 w 2570"/>
                <a:gd name="T37" fmla="*/ 1669 h 2266"/>
                <a:gd name="T38" fmla="*/ 1399 w 2570"/>
                <a:gd name="T39" fmla="*/ 1436 h 2266"/>
                <a:gd name="T40" fmla="*/ 1615 w 2570"/>
                <a:gd name="T41" fmla="*/ 1334 h 2266"/>
                <a:gd name="T42" fmla="*/ 1645 w 2570"/>
                <a:gd name="T43" fmla="*/ 1370 h 2266"/>
                <a:gd name="T44" fmla="*/ 1681 w 2570"/>
                <a:gd name="T45" fmla="*/ 1430 h 2266"/>
                <a:gd name="T46" fmla="*/ 1699 w 2570"/>
                <a:gd name="T47" fmla="*/ 1466 h 2266"/>
                <a:gd name="T48" fmla="*/ 1747 w 2570"/>
                <a:gd name="T49" fmla="*/ 1550 h 2266"/>
                <a:gd name="T50" fmla="*/ 1772 w 2570"/>
                <a:gd name="T51" fmla="*/ 1586 h 2266"/>
                <a:gd name="T52" fmla="*/ 2124 w 2570"/>
                <a:gd name="T53" fmla="*/ 2248 h 2266"/>
                <a:gd name="T54" fmla="*/ 1693 w 2570"/>
                <a:gd name="T55" fmla="*/ 1322 h 2266"/>
                <a:gd name="T56" fmla="*/ 1861 w 2570"/>
                <a:gd name="T57" fmla="*/ 1165 h 2266"/>
                <a:gd name="T58" fmla="*/ 2173 w 2570"/>
                <a:gd name="T59" fmla="*/ 1099 h 2266"/>
                <a:gd name="T60" fmla="*/ 2390 w 2570"/>
                <a:gd name="T61" fmla="*/ 1009 h 2266"/>
                <a:gd name="T62" fmla="*/ 2570 w 2570"/>
                <a:gd name="T63" fmla="*/ 805 h 2266"/>
                <a:gd name="T64" fmla="*/ 2342 w 2570"/>
                <a:gd name="T65" fmla="*/ 781 h 2266"/>
                <a:gd name="T66" fmla="*/ 2114 w 2570"/>
                <a:gd name="T67" fmla="*/ 763 h 2266"/>
                <a:gd name="T68" fmla="*/ 2408 w 2570"/>
                <a:gd name="T69" fmla="*/ 433 h 2266"/>
                <a:gd name="T70" fmla="*/ 2426 w 2570"/>
                <a:gd name="T71" fmla="*/ 421 h 2266"/>
                <a:gd name="T72" fmla="*/ 2474 w 2570"/>
                <a:gd name="T73" fmla="*/ 379 h 2266"/>
                <a:gd name="T74" fmla="*/ 2492 w 2570"/>
                <a:gd name="T75" fmla="*/ 355 h 2266"/>
                <a:gd name="T76" fmla="*/ 2474 w 2570"/>
                <a:gd name="T77" fmla="*/ 337 h 2266"/>
                <a:gd name="T78" fmla="*/ 2474 w 2570"/>
                <a:gd name="T79" fmla="*/ 271 h 2266"/>
                <a:gd name="T80" fmla="*/ 2492 w 2570"/>
                <a:gd name="T81" fmla="*/ 192 h 2266"/>
                <a:gd name="T82" fmla="*/ 2504 w 2570"/>
                <a:gd name="T83" fmla="*/ 132 h 2266"/>
                <a:gd name="T84" fmla="*/ 2492 w 2570"/>
                <a:gd name="T85" fmla="*/ 36 h 2266"/>
                <a:gd name="T86" fmla="*/ 2492 w 2570"/>
                <a:gd name="T87" fmla="*/ 24 h 2266"/>
                <a:gd name="T88" fmla="*/ 2102 w 2570"/>
                <a:gd name="T89" fmla="*/ 0 h 2266"/>
                <a:gd name="T90" fmla="*/ 1909 w 2570"/>
                <a:gd name="T91" fmla="*/ 90 h 2266"/>
                <a:gd name="T92" fmla="*/ 1747 w 2570"/>
                <a:gd name="T93" fmla="*/ 535 h 2266"/>
                <a:gd name="T94" fmla="*/ 1711 w 2570"/>
                <a:gd name="T95" fmla="*/ 469 h 2266"/>
                <a:gd name="T96" fmla="*/ 1633 w 2570"/>
                <a:gd name="T97" fmla="*/ 144 h 2266"/>
                <a:gd name="T98" fmla="*/ 1579 w 2570"/>
                <a:gd name="T99" fmla="*/ 0 h 2266"/>
                <a:gd name="T100" fmla="*/ 738 w 2570"/>
                <a:gd name="T101" fmla="*/ 186 h 2266"/>
                <a:gd name="T102" fmla="*/ 756 w 2570"/>
                <a:gd name="T103" fmla="*/ 463 h 2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2570" h="2266">
                  <a:moveTo>
                    <a:pt x="756" y="463"/>
                  </a:moveTo>
                  <a:lnTo>
                    <a:pt x="859" y="612"/>
                  </a:lnTo>
                  <a:lnTo>
                    <a:pt x="937" y="720"/>
                  </a:lnTo>
                  <a:lnTo>
                    <a:pt x="1087" y="853"/>
                  </a:lnTo>
                  <a:lnTo>
                    <a:pt x="1105" y="907"/>
                  </a:lnTo>
                  <a:lnTo>
                    <a:pt x="961" y="913"/>
                  </a:lnTo>
                  <a:lnTo>
                    <a:pt x="895" y="901"/>
                  </a:lnTo>
                  <a:lnTo>
                    <a:pt x="786" y="883"/>
                  </a:lnTo>
                  <a:lnTo>
                    <a:pt x="637" y="859"/>
                  </a:lnTo>
                  <a:lnTo>
                    <a:pt x="450" y="931"/>
                  </a:lnTo>
                  <a:lnTo>
                    <a:pt x="306" y="1021"/>
                  </a:lnTo>
                  <a:lnTo>
                    <a:pt x="150" y="1075"/>
                  </a:lnTo>
                  <a:lnTo>
                    <a:pt x="0" y="1153"/>
                  </a:lnTo>
                  <a:lnTo>
                    <a:pt x="78" y="1165"/>
                  </a:lnTo>
                  <a:lnTo>
                    <a:pt x="264" y="1220"/>
                  </a:lnTo>
                  <a:lnTo>
                    <a:pt x="361" y="1256"/>
                  </a:lnTo>
                  <a:lnTo>
                    <a:pt x="367" y="1298"/>
                  </a:lnTo>
                  <a:lnTo>
                    <a:pt x="444" y="1316"/>
                  </a:lnTo>
                  <a:lnTo>
                    <a:pt x="558" y="1400"/>
                  </a:lnTo>
                  <a:lnTo>
                    <a:pt x="697" y="1400"/>
                  </a:lnTo>
                  <a:lnTo>
                    <a:pt x="895" y="1346"/>
                  </a:lnTo>
                  <a:lnTo>
                    <a:pt x="1026" y="1346"/>
                  </a:lnTo>
                  <a:lnTo>
                    <a:pt x="1147" y="1358"/>
                  </a:lnTo>
                  <a:lnTo>
                    <a:pt x="991" y="1412"/>
                  </a:lnTo>
                  <a:lnTo>
                    <a:pt x="804" y="1538"/>
                  </a:lnTo>
                  <a:lnTo>
                    <a:pt x="804" y="1574"/>
                  </a:lnTo>
                  <a:lnTo>
                    <a:pt x="762" y="1645"/>
                  </a:lnTo>
                  <a:lnTo>
                    <a:pt x="726" y="1718"/>
                  </a:lnTo>
                  <a:lnTo>
                    <a:pt x="732" y="1754"/>
                  </a:lnTo>
                  <a:lnTo>
                    <a:pt x="768" y="1742"/>
                  </a:lnTo>
                  <a:lnTo>
                    <a:pt x="829" y="1730"/>
                  </a:lnTo>
                  <a:lnTo>
                    <a:pt x="865" y="1693"/>
                  </a:lnTo>
                  <a:lnTo>
                    <a:pt x="925" y="1663"/>
                  </a:lnTo>
                  <a:lnTo>
                    <a:pt x="991" y="1699"/>
                  </a:lnTo>
                  <a:lnTo>
                    <a:pt x="1087" y="1675"/>
                  </a:lnTo>
                  <a:lnTo>
                    <a:pt x="1135" y="1627"/>
                  </a:lnTo>
                  <a:lnTo>
                    <a:pt x="1147" y="1687"/>
                  </a:lnTo>
                  <a:lnTo>
                    <a:pt x="1183" y="1669"/>
                  </a:lnTo>
                  <a:lnTo>
                    <a:pt x="1333" y="1514"/>
                  </a:lnTo>
                  <a:lnTo>
                    <a:pt x="1399" y="1436"/>
                  </a:lnTo>
                  <a:lnTo>
                    <a:pt x="1526" y="1382"/>
                  </a:lnTo>
                  <a:lnTo>
                    <a:pt x="1615" y="1334"/>
                  </a:lnTo>
                  <a:lnTo>
                    <a:pt x="1627" y="1346"/>
                  </a:lnTo>
                  <a:lnTo>
                    <a:pt x="1645" y="1370"/>
                  </a:lnTo>
                  <a:lnTo>
                    <a:pt x="1669" y="1400"/>
                  </a:lnTo>
                  <a:lnTo>
                    <a:pt x="1681" y="1430"/>
                  </a:lnTo>
                  <a:lnTo>
                    <a:pt x="1687" y="1448"/>
                  </a:lnTo>
                  <a:lnTo>
                    <a:pt x="1699" y="1466"/>
                  </a:lnTo>
                  <a:lnTo>
                    <a:pt x="1729" y="1520"/>
                  </a:lnTo>
                  <a:lnTo>
                    <a:pt x="1747" y="1550"/>
                  </a:lnTo>
                  <a:lnTo>
                    <a:pt x="1766" y="1574"/>
                  </a:lnTo>
                  <a:lnTo>
                    <a:pt x="1772" y="1586"/>
                  </a:lnTo>
                  <a:lnTo>
                    <a:pt x="1778" y="1592"/>
                  </a:lnTo>
                  <a:lnTo>
                    <a:pt x="2124" y="2248"/>
                  </a:lnTo>
                  <a:lnTo>
                    <a:pt x="2215" y="2266"/>
                  </a:lnTo>
                  <a:lnTo>
                    <a:pt x="1693" y="1322"/>
                  </a:lnTo>
                  <a:lnTo>
                    <a:pt x="1723" y="1262"/>
                  </a:lnTo>
                  <a:lnTo>
                    <a:pt x="1861" y="1165"/>
                  </a:lnTo>
                  <a:lnTo>
                    <a:pt x="1988" y="1129"/>
                  </a:lnTo>
                  <a:lnTo>
                    <a:pt x="2173" y="1099"/>
                  </a:lnTo>
                  <a:lnTo>
                    <a:pt x="2318" y="1075"/>
                  </a:lnTo>
                  <a:lnTo>
                    <a:pt x="2390" y="1009"/>
                  </a:lnTo>
                  <a:lnTo>
                    <a:pt x="2570" y="895"/>
                  </a:lnTo>
                  <a:lnTo>
                    <a:pt x="2570" y="805"/>
                  </a:lnTo>
                  <a:lnTo>
                    <a:pt x="2516" y="787"/>
                  </a:lnTo>
                  <a:lnTo>
                    <a:pt x="2342" y="781"/>
                  </a:lnTo>
                  <a:lnTo>
                    <a:pt x="2042" y="871"/>
                  </a:lnTo>
                  <a:lnTo>
                    <a:pt x="2114" y="763"/>
                  </a:lnTo>
                  <a:lnTo>
                    <a:pt x="2264" y="624"/>
                  </a:lnTo>
                  <a:lnTo>
                    <a:pt x="2408" y="433"/>
                  </a:lnTo>
                  <a:lnTo>
                    <a:pt x="2414" y="433"/>
                  </a:lnTo>
                  <a:lnTo>
                    <a:pt x="2426" y="421"/>
                  </a:lnTo>
                  <a:lnTo>
                    <a:pt x="2456" y="397"/>
                  </a:lnTo>
                  <a:lnTo>
                    <a:pt x="2474" y="379"/>
                  </a:lnTo>
                  <a:lnTo>
                    <a:pt x="2486" y="367"/>
                  </a:lnTo>
                  <a:lnTo>
                    <a:pt x="2492" y="355"/>
                  </a:lnTo>
                  <a:lnTo>
                    <a:pt x="2486" y="349"/>
                  </a:lnTo>
                  <a:lnTo>
                    <a:pt x="2474" y="337"/>
                  </a:lnTo>
                  <a:lnTo>
                    <a:pt x="2474" y="307"/>
                  </a:lnTo>
                  <a:lnTo>
                    <a:pt x="2474" y="271"/>
                  </a:lnTo>
                  <a:lnTo>
                    <a:pt x="2480" y="228"/>
                  </a:lnTo>
                  <a:lnTo>
                    <a:pt x="2492" y="192"/>
                  </a:lnTo>
                  <a:lnTo>
                    <a:pt x="2498" y="156"/>
                  </a:lnTo>
                  <a:lnTo>
                    <a:pt x="2504" y="132"/>
                  </a:lnTo>
                  <a:lnTo>
                    <a:pt x="2504" y="126"/>
                  </a:lnTo>
                  <a:lnTo>
                    <a:pt x="2492" y="36"/>
                  </a:lnTo>
                  <a:lnTo>
                    <a:pt x="2492" y="36"/>
                  </a:lnTo>
                  <a:lnTo>
                    <a:pt x="2492" y="24"/>
                  </a:lnTo>
                  <a:lnTo>
                    <a:pt x="2498" y="0"/>
                  </a:lnTo>
                  <a:lnTo>
                    <a:pt x="2102" y="0"/>
                  </a:lnTo>
                  <a:lnTo>
                    <a:pt x="2006" y="60"/>
                  </a:lnTo>
                  <a:lnTo>
                    <a:pt x="1909" y="90"/>
                  </a:lnTo>
                  <a:lnTo>
                    <a:pt x="1808" y="337"/>
                  </a:lnTo>
                  <a:lnTo>
                    <a:pt x="1747" y="535"/>
                  </a:lnTo>
                  <a:lnTo>
                    <a:pt x="1687" y="588"/>
                  </a:lnTo>
                  <a:lnTo>
                    <a:pt x="1711" y="469"/>
                  </a:lnTo>
                  <a:lnTo>
                    <a:pt x="1687" y="343"/>
                  </a:lnTo>
                  <a:lnTo>
                    <a:pt x="1633" y="144"/>
                  </a:lnTo>
                  <a:lnTo>
                    <a:pt x="1585" y="12"/>
                  </a:lnTo>
                  <a:lnTo>
                    <a:pt x="1579" y="0"/>
                  </a:lnTo>
                  <a:lnTo>
                    <a:pt x="786" y="0"/>
                  </a:lnTo>
                  <a:lnTo>
                    <a:pt x="738" y="186"/>
                  </a:lnTo>
                  <a:lnTo>
                    <a:pt x="756" y="463"/>
                  </a:lnTo>
                  <a:lnTo>
                    <a:pt x="756" y="46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4808" name="Freeform 8"/>
            <p:cNvSpPr>
              <a:spLocks/>
            </p:cNvSpPr>
            <p:nvPr/>
          </p:nvSpPr>
          <p:spPr bwMode="hidden">
            <a:xfrm>
              <a:off x="3525" y="1"/>
              <a:ext cx="2185" cy="1508"/>
            </a:xfrm>
            <a:custGeom>
              <a:avLst/>
              <a:gdLst>
                <a:gd name="T0" fmla="*/ 1034 w 2176"/>
                <a:gd name="T1" fmla="*/ 767 h 1505"/>
                <a:gd name="T2" fmla="*/ 1190 w 2176"/>
                <a:gd name="T3" fmla="*/ 1235 h 1505"/>
                <a:gd name="T4" fmla="*/ 956 w 2176"/>
                <a:gd name="T5" fmla="*/ 1193 h 1505"/>
                <a:gd name="T6" fmla="*/ 723 w 2176"/>
                <a:gd name="T7" fmla="*/ 1127 h 1505"/>
                <a:gd name="T8" fmla="*/ 442 w 2176"/>
                <a:gd name="T9" fmla="*/ 1109 h 1505"/>
                <a:gd name="T10" fmla="*/ 0 w 2176"/>
                <a:gd name="T11" fmla="*/ 1079 h 1505"/>
                <a:gd name="T12" fmla="*/ 30 w 2176"/>
                <a:gd name="T13" fmla="*/ 1115 h 1505"/>
                <a:gd name="T14" fmla="*/ 496 w 2176"/>
                <a:gd name="T15" fmla="*/ 1133 h 1505"/>
                <a:gd name="T16" fmla="*/ 777 w 2176"/>
                <a:gd name="T17" fmla="*/ 1187 h 1505"/>
                <a:gd name="T18" fmla="*/ 1130 w 2176"/>
                <a:gd name="T19" fmla="*/ 1301 h 1505"/>
                <a:gd name="T20" fmla="*/ 1070 w 2176"/>
                <a:gd name="T21" fmla="*/ 1319 h 1505"/>
                <a:gd name="T22" fmla="*/ 711 w 2176"/>
                <a:gd name="T23" fmla="*/ 1505 h 1505"/>
                <a:gd name="T24" fmla="*/ 765 w 2176"/>
                <a:gd name="T25" fmla="*/ 1481 h 1505"/>
                <a:gd name="T26" fmla="*/ 861 w 2176"/>
                <a:gd name="T27" fmla="*/ 1439 h 1505"/>
                <a:gd name="T28" fmla="*/ 1022 w 2176"/>
                <a:gd name="T29" fmla="*/ 1355 h 1505"/>
                <a:gd name="T30" fmla="*/ 1214 w 2176"/>
                <a:gd name="T31" fmla="*/ 1295 h 1505"/>
                <a:gd name="T32" fmla="*/ 1267 w 2176"/>
                <a:gd name="T33" fmla="*/ 1223 h 1505"/>
                <a:gd name="T34" fmla="*/ 1632 w 2176"/>
                <a:gd name="T35" fmla="*/ 1043 h 1505"/>
                <a:gd name="T36" fmla="*/ 1931 w 2176"/>
                <a:gd name="T37" fmla="*/ 953 h 1505"/>
                <a:gd name="T38" fmla="*/ 2176 w 2176"/>
                <a:gd name="T39" fmla="*/ 821 h 1505"/>
                <a:gd name="T40" fmla="*/ 1961 w 2176"/>
                <a:gd name="T41" fmla="*/ 911 h 1505"/>
                <a:gd name="T42" fmla="*/ 1656 w 2176"/>
                <a:gd name="T43" fmla="*/ 989 h 1505"/>
                <a:gd name="T44" fmla="*/ 1339 w 2176"/>
                <a:gd name="T45" fmla="*/ 1151 h 1505"/>
                <a:gd name="T46" fmla="*/ 1501 w 2176"/>
                <a:gd name="T47" fmla="*/ 905 h 1505"/>
                <a:gd name="T48" fmla="*/ 1620 w 2176"/>
                <a:gd name="T49" fmla="*/ 545 h 1505"/>
                <a:gd name="T50" fmla="*/ 1740 w 2176"/>
                <a:gd name="T51" fmla="*/ 372 h 1505"/>
                <a:gd name="T52" fmla="*/ 1979 w 2176"/>
                <a:gd name="T53" fmla="*/ 60 h 1505"/>
                <a:gd name="T54" fmla="*/ 2003 w 2176"/>
                <a:gd name="T55" fmla="*/ 0 h 1505"/>
                <a:gd name="T56" fmla="*/ 1973 w 2176"/>
                <a:gd name="T57" fmla="*/ 0 h 1505"/>
                <a:gd name="T58" fmla="*/ 1596 w 2176"/>
                <a:gd name="T59" fmla="*/ 480 h 1505"/>
                <a:gd name="T60" fmla="*/ 1477 w 2176"/>
                <a:gd name="T61" fmla="*/ 887 h 1505"/>
                <a:gd name="T62" fmla="*/ 1255 w 2176"/>
                <a:gd name="T63" fmla="*/ 1175 h 1505"/>
                <a:gd name="T64" fmla="*/ 1130 w 2176"/>
                <a:gd name="T65" fmla="*/ 905 h 1505"/>
                <a:gd name="T66" fmla="*/ 1010 w 2176"/>
                <a:gd name="T67" fmla="*/ 540 h 1505"/>
                <a:gd name="T68" fmla="*/ 885 w 2176"/>
                <a:gd name="T69" fmla="*/ 222 h 1505"/>
                <a:gd name="T70" fmla="*/ 789 w 2176"/>
                <a:gd name="T71" fmla="*/ 0 h 1505"/>
                <a:gd name="T72" fmla="*/ 753 w 2176"/>
                <a:gd name="T73" fmla="*/ 0 h 1505"/>
                <a:gd name="T74" fmla="*/ 903 w 2176"/>
                <a:gd name="T75" fmla="*/ 354 h 1505"/>
                <a:gd name="T76" fmla="*/ 1034 w 2176"/>
                <a:gd name="T77" fmla="*/ 767 h 1505"/>
                <a:gd name="T78" fmla="*/ 1034 w 2176"/>
                <a:gd name="T79" fmla="*/ 767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2176" h="1505">
                  <a:moveTo>
                    <a:pt x="1034" y="767"/>
                  </a:moveTo>
                  <a:lnTo>
                    <a:pt x="1190" y="1235"/>
                  </a:lnTo>
                  <a:lnTo>
                    <a:pt x="956" y="1193"/>
                  </a:lnTo>
                  <a:lnTo>
                    <a:pt x="723" y="1127"/>
                  </a:lnTo>
                  <a:lnTo>
                    <a:pt x="442" y="1109"/>
                  </a:lnTo>
                  <a:lnTo>
                    <a:pt x="0" y="1079"/>
                  </a:lnTo>
                  <a:lnTo>
                    <a:pt x="30" y="1115"/>
                  </a:lnTo>
                  <a:lnTo>
                    <a:pt x="496" y="1133"/>
                  </a:lnTo>
                  <a:lnTo>
                    <a:pt x="777" y="1187"/>
                  </a:lnTo>
                  <a:lnTo>
                    <a:pt x="1130" y="1301"/>
                  </a:lnTo>
                  <a:lnTo>
                    <a:pt x="1070" y="1319"/>
                  </a:lnTo>
                  <a:lnTo>
                    <a:pt x="711" y="1505"/>
                  </a:lnTo>
                  <a:lnTo>
                    <a:pt x="765" y="1481"/>
                  </a:lnTo>
                  <a:lnTo>
                    <a:pt x="861" y="1439"/>
                  </a:lnTo>
                  <a:lnTo>
                    <a:pt x="1022" y="1355"/>
                  </a:lnTo>
                  <a:lnTo>
                    <a:pt x="1214" y="1295"/>
                  </a:lnTo>
                  <a:lnTo>
                    <a:pt x="1267" y="1223"/>
                  </a:lnTo>
                  <a:lnTo>
                    <a:pt x="1632" y="1043"/>
                  </a:lnTo>
                  <a:lnTo>
                    <a:pt x="1931" y="953"/>
                  </a:lnTo>
                  <a:lnTo>
                    <a:pt x="2176" y="821"/>
                  </a:lnTo>
                  <a:lnTo>
                    <a:pt x="1961" y="911"/>
                  </a:lnTo>
                  <a:lnTo>
                    <a:pt x="1656" y="989"/>
                  </a:lnTo>
                  <a:lnTo>
                    <a:pt x="1339" y="1151"/>
                  </a:lnTo>
                  <a:lnTo>
                    <a:pt x="1501" y="905"/>
                  </a:lnTo>
                  <a:lnTo>
                    <a:pt x="1620" y="545"/>
                  </a:lnTo>
                  <a:lnTo>
                    <a:pt x="1740" y="372"/>
                  </a:lnTo>
                  <a:lnTo>
                    <a:pt x="1979" y="60"/>
                  </a:lnTo>
                  <a:lnTo>
                    <a:pt x="2003" y="0"/>
                  </a:lnTo>
                  <a:lnTo>
                    <a:pt x="1973" y="0"/>
                  </a:lnTo>
                  <a:lnTo>
                    <a:pt x="1596" y="480"/>
                  </a:lnTo>
                  <a:lnTo>
                    <a:pt x="1477" y="887"/>
                  </a:lnTo>
                  <a:lnTo>
                    <a:pt x="1255" y="1175"/>
                  </a:lnTo>
                  <a:lnTo>
                    <a:pt x="1130" y="905"/>
                  </a:lnTo>
                  <a:lnTo>
                    <a:pt x="1010" y="540"/>
                  </a:lnTo>
                  <a:lnTo>
                    <a:pt x="885" y="222"/>
                  </a:lnTo>
                  <a:lnTo>
                    <a:pt x="789" y="0"/>
                  </a:lnTo>
                  <a:lnTo>
                    <a:pt x="753" y="0"/>
                  </a:lnTo>
                  <a:lnTo>
                    <a:pt x="903" y="354"/>
                  </a:lnTo>
                  <a:lnTo>
                    <a:pt x="1034" y="767"/>
                  </a:lnTo>
                  <a:lnTo>
                    <a:pt x="1034" y="767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4809" name="Freeform 9"/>
            <p:cNvSpPr>
              <a:spLocks/>
            </p:cNvSpPr>
            <p:nvPr/>
          </p:nvSpPr>
          <p:spPr bwMode="hidden">
            <a:xfrm>
              <a:off x="0" y="649"/>
              <a:ext cx="816" cy="806"/>
            </a:xfrm>
            <a:custGeom>
              <a:avLst/>
              <a:gdLst>
                <a:gd name="T0" fmla="*/ 161 w 813"/>
                <a:gd name="T1" fmla="*/ 564 h 804"/>
                <a:gd name="T2" fmla="*/ 329 w 813"/>
                <a:gd name="T3" fmla="*/ 438 h 804"/>
                <a:gd name="T4" fmla="*/ 646 w 813"/>
                <a:gd name="T5" fmla="*/ 216 h 804"/>
                <a:gd name="T6" fmla="*/ 813 w 813"/>
                <a:gd name="T7" fmla="*/ 0 h 804"/>
                <a:gd name="T8" fmla="*/ 676 w 813"/>
                <a:gd name="T9" fmla="*/ 150 h 804"/>
                <a:gd name="T10" fmla="*/ 144 w 813"/>
                <a:gd name="T11" fmla="*/ 504 h 804"/>
                <a:gd name="T12" fmla="*/ 0 w 813"/>
                <a:gd name="T13" fmla="*/ 732 h 804"/>
                <a:gd name="T14" fmla="*/ 0 w 813"/>
                <a:gd name="T15" fmla="*/ 804 h 804"/>
                <a:gd name="T16" fmla="*/ 161 w 813"/>
                <a:gd name="T17" fmla="*/ 564 h 804"/>
                <a:gd name="T18" fmla="*/ 161 w 813"/>
                <a:gd name="T19" fmla="*/ 564 h 8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13" h="804">
                  <a:moveTo>
                    <a:pt x="161" y="564"/>
                  </a:moveTo>
                  <a:lnTo>
                    <a:pt x="329" y="438"/>
                  </a:lnTo>
                  <a:lnTo>
                    <a:pt x="646" y="216"/>
                  </a:lnTo>
                  <a:lnTo>
                    <a:pt x="813" y="0"/>
                  </a:lnTo>
                  <a:lnTo>
                    <a:pt x="676" y="150"/>
                  </a:lnTo>
                  <a:lnTo>
                    <a:pt x="144" y="504"/>
                  </a:lnTo>
                  <a:lnTo>
                    <a:pt x="0" y="732"/>
                  </a:lnTo>
                  <a:lnTo>
                    <a:pt x="0" y="804"/>
                  </a:lnTo>
                  <a:lnTo>
                    <a:pt x="161" y="564"/>
                  </a:lnTo>
                  <a:lnTo>
                    <a:pt x="161" y="56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4810" name="Freeform 10"/>
            <p:cNvSpPr>
              <a:spLocks/>
            </p:cNvSpPr>
            <p:nvPr/>
          </p:nvSpPr>
          <p:spPr bwMode="hidden">
            <a:xfrm>
              <a:off x="0" y="1545"/>
              <a:ext cx="762" cy="107"/>
            </a:xfrm>
            <a:custGeom>
              <a:avLst/>
              <a:gdLst>
                <a:gd name="T0" fmla="*/ 460 w 759"/>
                <a:gd name="T1" fmla="*/ 66 h 107"/>
                <a:gd name="T2" fmla="*/ 759 w 759"/>
                <a:gd name="T3" fmla="*/ 0 h 107"/>
                <a:gd name="T4" fmla="*/ 496 w 759"/>
                <a:gd name="T5" fmla="*/ 36 h 107"/>
                <a:gd name="T6" fmla="*/ 138 w 759"/>
                <a:gd name="T7" fmla="*/ 48 h 107"/>
                <a:gd name="T8" fmla="*/ 0 w 759"/>
                <a:gd name="T9" fmla="*/ 78 h 107"/>
                <a:gd name="T10" fmla="*/ 0 w 759"/>
                <a:gd name="T11" fmla="*/ 107 h 107"/>
                <a:gd name="T12" fmla="*/ 96 w 759"/>
                <a:gd name="T13" fmla="*/ 89 h 107"/>
                <a:gd name="T14" fmla="*/ 460 w 759"/>
                <a:gd name="T15" fmla="*/ 66 h 107"/>
                <a:gd name="T16" fmla="*/ 460 w 759"/>
                <a:gd name="T17" fmla="*/ 6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759" h="107">
                  <a:moveTo>
                    <a:pt x="460" y="66"/>
                  </a:moveTo>
                  <a:lnTo>
                    <a:pt x="759" y="0"/>
                  </a:lnTo>
                  <a:lnTo>
                    <a:pt x="496" y="36"/>
                  </a:lnTo>
                  <a:lnTo>
                    <a:pt x="138" y="48"/>
                  </a:lnTo>
                  <a:lnTo>
                    <a:pt x="0" y="78"/>
                  </a:lnTo>
                  <a:lnTo>
                    <a:pt x="0" y="107"/>
                  </a:lnTo>
                  <a:lnTo>
                    <a:pt x="96" y="89"/>
                  </a:lnTo>
                  <a:lnTo>
                    <a:pt x="460" y="66"/>
                  </a:lnTo>
                  <a:lnTo>
                    <a:pt x="460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4811" name="Freeform 11"/>
            <p:cNvSpPr>
              <a:spLocks/>
            </p:cNvSpPr>
            <p:nvPr/>
          </p:nvSpPr>
          <p:spPr bwMode="hidden">
            <a:xfrm>
              <a:off x="2314" y="3431"/>
              <a:ext cx="3182" cy="745"/>
            </a:xfrm>
            <a:custGeom>
              <a:avLst/>
              <a:gdLst>
                <a:gd name="T0" fmla="*/ 1387 w 3169"/>
                <a:gd name="T1" fmla="*/ 239 h 743"/>
                <a:gd name="T2" fmla="*/ 1734 w 3169"/>
                <a:gd name="T3" fmla="*/ 233 h 743"/>
                <a:gd name="T4" fmla="*/ 2087 w 3169"/>
                <a:gd name="T5" fmla="*/ 251 h 743"/>
                <a:gd name="T6" fmla="*/ 2505 w 3169"/>
                <a:gd name="T7" fmla="*/ 233 h 743"/>
                <a:gd name="T8" fmla="*/ 3169 w 3169"/>
                <a:gd name="T9" fmla="*/ 204 h 743"/>
                <a:gd name="T10" fmla="*/ 3115 w 3169"/>
                <a:gd name="T11" fmla="*/ 186 h 743"/>
                <a:gd name="T12" fmla="*/ 2422 w 3169"/>
                <a:gd name="T13" fmla="*/ 221 h 743"/>
                <a:gd name="T14" fmla="*/ 2003 w 3169"/>
                <a:gd name="T15" fmla="*/ 221 h 743"/>
                <a:gd name="T16" fmla="*/ 1459 w 3169"/>
                <a:gd name="T17" fmla="*/ 186 h 743"/>
                <a:gd name="T18" fmla="*/ 1543 w 3169"/>
                <a:gd name="T19" fmla="*/ 168 h 743"/>
                <a:gd name="T20" fmla="*/ 2039 w 3169"/>
                <a:gd name="T21" fmla="*/ 0 h 743"/>
                <a:gd name="T22" fmla="*/ 1961 w 3169"/>
                <a:gd name="T23" fmla="*/ 24 h 743"/>
                <a:gd name="T24" fmla="*/ 1836 w 3169"/>
                <a:gd name="T25" fmla="*/ 66 h 743"/>
                <a:gd name="T26" fmla="*/ 1602 w 3169"/>
                <a:gd name="T27" fmla="*/ 138 h 743"/>
                <a:gd name="T28" fmla="*/ 1339 w 3169"/>
                <a:gd name="T29" fmla="*/ 198 h 743"/>
                <a:gd name="T30" fmla="*/ 1268 w 3169"/>
                <a:gd name="T31" fmla="*/ 251 h 743"/>
                <a:gd name="T32" fmla="*/ 765 w 3169"/>
                <a:gd name="T33" fmla="*/ 413 h 743"/>
                <a:gd name="T34" fmla="*/ 335 w 3169"/>
                <a:gd name="T35" fmla="*/ 503 h 743"/>
                <a:gd name="T36" fmla="*/ 0 w 3169"/>
                <a:gd name="T37" fmla="*/ 617 h 743"/>
                <a:gd name="T38" fmla="*/ 299 w 3169"/>
                <a:gd name="T39" fmla="*/ 539 h 743"/>
                <a:gd name="T40" fmla="*/ 735 w 3169"/>
                <a:gd name="T41" fmla="*/ 449 h 743"/>
                <a:gd name="T42" fmla="*/ 1178 w 3169"/>
                <a:gd name="T43" fmla="*/ 311 h 743"/>
                <a:gd name="T44" fmla="*/ 981 w 3169"/>
                <a:gd name="T45" fmla="*/ 491 h 743"/>
                <a:gd name="T46" fmla="*/ 867 w 3169"/>
                <a:gd name="T47" fmla="*/ 743 h 743"/>
                <a:gd name="T48" fmla="*/ 861 w 3169"/>
                <a:gd name="T49" fmla="*/ 743 h 743"/>
                <a:gd name="T50" fmla="*/ 933 w 3169"/>
                <a:gd name="T51" fmla="*/ 743 h 743"/>
                <a:gd name="T52" fmla="*/ 1022 w 3169"/>
                <a:gd name="T53" fmla="*/ 497 h 743"/>
                <a:gd name="T54" fmla="*/ 1297 w 3169"/>
                <a:gd name="T55" fmla="*/ 281 h 743"/>
                <a:gd name="T56" fmla="*/ 1531 w 3169"/>
                <a:gd name="T57" fmla="*/ 449 h 743"/>
                <a:gd name="T58" fmla="*/ 1770 w 3169"/>
                <a:gd name="T59" fmla="*/ 677 h 743"/>
                <a:gd name="T60" fmla="*/ 1854 w 3169"/>
                <a:gd name="T61" fmla="*/ 743 h 743"/>
                <a:gd name="T62" fmla="*/ 1919 w 3169"/>
                <a:gd name="T63" fmla="*/ 743 h 743"/>
                <a:gd name="T64" fmla="*/ 1692 w 3169"/>
                <a:gd name="T65" fmla="*/ 527 h 743"/>
                <a:gd name="T66" fmla="*/ 1387 w 3169"/>
                <a:gd name="T67" fmla="*/ 239 h 743"/>
                <a:gd name="T68" fmla="*/ 1387 w 3169"/>
                <a:gd name="T69" fmla="*/ 239 h 7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169" h="743">
                  <a:moveTo>
                    <a:pt x="1387" y="239"/>
                  </a:moveTo>
                  <a:lnTo>
                    <a:pt x="1734" y="233"/>
                  </a:lnTo>
                  <a:lnTo>
                    <a:pt x="2087" y="251"/>
                  </a:lnTo>
                  <a:lnTo>
                    <a:pt x="2505" y="233"/>
                  </a:lnTo>
                  <a:lnTo>
                    <a:pt x="3169" y="204"/>
                  </a:lnTo>
                  <a:lnTo>
                    <a:pt x="3115" y="186"/>
                  </a:lnTo>
                  <a:lnTo>
                    <a:pt x="2422" y="221"/>
                  </a:lnTo>
                  <a:lnTo>
                    <a:pt x="2003" y="221"/>
                  </a:lnTo>
                  <a:lnTo>
                    <a:pt x="1459" y="186"/>
                  </a:lnTo>
                  <a:lnTo>
                    <a:pt x="1543" y="168"/>
                  </a:lnTo>
                  <a:lnTo>
                    <a:pt x="2039" y="0"/>
                  </a:lnTo>
                  <a:lnTo>
                    <a:pt x="1961" y="24"/>
                  </a:lnTo>
                  <a:lnTo>
                    <a:pt x="1836" y="66"/>
                  </a:lnTo>
                  <a:lnTo>
                    <a:pt x="1602" y="138"/>
                  </a:lnTo>
                  <a:lnTo>
                    <a:pt x="1339" y="198"/>
                  </a:lnTo>
                  <a:lnTo>
                    <a:pt x="1268" y="251"/>
                  </a:lnTo>
                  <a:lnTo>
                    <a:pt x="765" y="413"/>
                  </a:lnTo>
                  <a:lnTo>
                    <a:pt x="335" y="503"/>
                  </a:lnTo>
                  <a:lnTo>
                    <a:pt x="0" y="617"/>
                  </a:lnTo>
                  <a:lnTo>
                    <a:pt x="299" y="539"/>
                  </a:lnTo>
                  <a:lnTo>
                    <a:pt x="735" y="449"/>
                  </a:lnTo>
                  <a:lnTo>
                    <a:pt x="1178" y="311"/>
                  </a:lnTo>
                  <a:lnTo>
                    <a:pt x="981" y="491"/>
                  </a:lnTo>
                  <a:lnTo>
                    <a:pt x="867" y="743"/>
                  </a:lnTo>
                  <a:lnTo>
                    <a:pt x="861" y="743"/>
                  </a:lnTo>
                  <a:lnTo>
                    <a:pt x="933" y="743"/>
                  </a:lnTo>
                  <a:lnTo>
                    <a:pt x="1022" y="497"/>
                  </a:lnTo>
                  <a:lnTo>
                    <a:pt x="1297" y="281"/>
                  </a:lnTo>
                  <a:lnTo>
                    <a:pt x="1531" y="449"/>
                  </a:lnTo>
                  <a:lnTo>
                    <a:pt x="1770" y="677"/>
                  </a:lnTo>
                  <a:lnTo>
                    <a:pt x="1854" y="743"/>
                  </a:lnTo>
                  <a:lnTo>
                    <a:pt x="1919" y="743"/>
                  </a:lnTo>
                  <a:lnTo>
                    <a:pt x="1692" y="527"/>
                  </a:lnTo>
                  <a:lnTo>
                    <a:pt x="1387" y="239"/>
                  </a:lnTo>
                  <a:lnTo>
                    <a:pt x="1387" y="239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4812" name="Rectangle 12"/>
            <p:cNvSpPr>
              <a:spLocks noChangeArrowheads="1"/>
            </p:cNvSpPr>
            <p:nvPr/>
          </p:nvSpPr>
          <p:spPr bwMode="hidden">
            <a:xfrm>
              <a:off x="192" y="127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4813" name="Rectangle 13"/>
            <p:cNvSpPr>
              <a:spLocks noChangeArrowheads="1"/>
            </p:cNvSpPr>
            <p:nvPr/>
          </p:nvSpPr>
          <p:spPr bwMode="hidden">
            <a:xfrm>
              <a:off x="204" y="131"/>
              <a:ext cx="1" cy="1"/>
            </a:xfrm>
            <a:prstGeom prst="rect">
              <a:avLst/>
            </a:prstGeom>
            <a:solidFill>
              <a:srgbClr val="9A1E8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4814" name="Freeform 14"/>
            <p:cNvSpPr>
              <a:spLocks/>
            </p:cNvSpPr>
            <p:nvPr/>
          </p:nvSpPr>
          <p:spPr bwMode="hidden">
            <a:xfrm>
              <a:off x="0" y="4032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4815" name="Freeform 15"/>
            <p:cNvSpPr>
              <a:spLocks/>
            </p:cNvSpPr>
            <p:nvPr/>
          </p:nvSpPr>
          <p:spPr bwMode="hidden">
            <a:xfrm>
              <a:off x="0" y="4032"/>
              <a:ext cx="5760" cy="336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4816" name="Freeform 16"/>
            <p:cNvSpPr>
              <a:spLocks/>
            </p:cNvSpPr>
            <p:nvPr/>
          </p:nvSpPr>
          <p:spPr bwMode="hidden">
            <a:xfrm>
              <a:off x="0" y="0"/>
              <a:ext cx="5760" cy="288"/>
            </a:xfrm>
            <a:custGeom>
              <a:avLst/>
              <a:gdLst>
                <a:gd name="T0" fmla="*/ 5740 w 5740"/>
                <a:gd name="T1" fmla="*/ 288 h 288"/>
                <a:gd name="T2" fmla="*/ 0 w 5740"/>
                <a:gd name="T3" fmla="*/ 288 h 288"/>
                <a:gd name="T4" fmla="*/ 0 w 5740"/>
                <a:gd name="T5" fmla="*/ 0 h 288"/>
                <a:gd name="T6" fmla="*/ 5740 w 5740"/>
                <a:gd name="T7" fmla="*/ 0 h 288"/>
                <a:gd name="T8" fmla="*/ 5740 w 5740"/>
                <a:gd name="T9" fmla="*/ 288 h 288"/>
                <a:gd name="T10" fmla="*/ 5740 w 5740"/>
                <a:gd name="T11" fmla="*/ 288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740" h="288">
                  <a:moveTo>
                    <a:pt x="5740" y="288"/>
                  </a:moveTo>
                  <a:lnTo>
                    <a:pt x="0" y="288"/>
                  </a:lnTo>
                  <a:lnTo>
                    <a:pt x="0" y="0"/>
                  </a:lnTo>
                  <a:lnTo>
                    <a:pt x="5740" y="0"/>
                  </a:lnTo>
                  <a:lnTo>
                    <a:pt x="5740" y="288"/>
                  </a:lnTo>
                  <a:lnTo>
                    <a:pt x="5740" y="288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56078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4817" name="Freeform 17"/>
            <p:cNvSpPr>
              <a:spLocks/>
            </p:cNvSpPr>
            <p:nvPr/>
          </p:nvSpPr>
          <p:spPr bwMode="hidden">
            <a:xfrm>
              <a:off x="509" y="229"/>
              <a:ext cx="3188" cy="2024"/>
            </a:xfrm>
            <a:custGeom>
              <a:avLst/>
              <a:gdLst>
                <a:gd name="T0" fmla="*/ 871 w 3188"/>
                <a:gd name="T1" fmla="*/ 1423 h 2024"/>
                <a:gd name="T2" fmla="*/ 907 w 3188"/>
                <a:gd name="T3" fmla="*/ 1393 h 2024"/>
                <a:gd name="T4" fmla="*/ 991 w 3188"/>
                <a:gd name="T5" fmla="*/ 1320 h 2024"/>
                <a:gd name="T6" fmla="*/ 1033 w 3188"/>
                <a:gd name="T7" fmla="*/ 1297 h 2024"/>
                <a:gd name="T8" fmla="*/ 1086 w 3188"/>
                <a:gd name="T9" fmla="*/ 1249 h 2024"/>
                <a:gd name="T10" fmla="*/ 1123 w 3188"/>
                <a:gd name="T11" fmla="*/ 1219 h 2024"/>
                <a:gd name="T12" fmla="*/ 1057 w 3188"/>
                <a:gd name="T13" fmla="*/ 1153 h 2024"/>
                <a:gd name="T14" fmla="*/ 877 w 3188"/>
                <a:gd name="T15" fmla="*/ 1021 h 2024"/>
                <a:gd name="T16" fmla="*/ 655 w 3188"/>
                <a:gd name="T17" fmla="*/ 907 h 2024"/>
                <a:gd name="T18" fmla="*/ 655 w 3188"/>
                <a:gd name="T19" fmla="*/ 846 h 2024"/>
                <a:gd name="T20" fmla="*/ 643 w 3188"/>
                <a:gd name="T21" fmla="*/ 708 h 2024"/>
                <a:gd name="T22" fmla="*/ 552 w 3188"/>
                <a:gd name="T23" fmla="*/ 642 h 2024"/>
                <a:gd name="T24" fmla="*/ 510 w 3188"/>
                <a:gd name="T25" fmla="*/ 570 h 2024"/>
                <a:gd name="T26" fmla="*/ 637 w 3188"/>
                <a:gd name="T27" fmla="*/ 564 h 2024"/>
                <a:gd name="T28" fmla="*/ 763 w 3188"/>
                <a:gd name="T29" fmla="*/ 570 h 2024"/>
                <a:gd name="T30" fmla="*/ 1091 w 3188"/>
                <a:gd name="T31" fmla="*/ 850 h 2024"/>
                <a:gd name="T32" fmla="*/ 1009 w 3188"/>
                <a:gd name="T33" fmla="*/ 566 h 2024"/>
                <a:gd name="T34" fmla="*/ 1054 w 3188"/>
                <a:gd name="T35" fmla="*/ 265 h 2024"/>
                <a:gd name="T36" fmla="*/ 1249 w 3188"/>
                <a:gd name="T37" fmla="*/ 0 h 2024"/>
                <a:gd name="T38" fmla="*/ 1466 w 3188"/>
                <a:gd name="T39" fmla="*/ 292 h 2024"/>
                <a:gd name="T40" fmla="*/ 1475 w 3188"/>
                <a:gd name="T41" fmla="*/ 548 h 2024"/>
                <a:gd name="T42" fmla="*/ 1567 w 3188"/>
                <a:gd name="T43" fmla="*/ 630 h 2024"/>
                <a:gd name="T44" fmla="*/ 1795 w 3188"/>
                <a:gd name="T45" fmla="*/ 365 h 2024"/>
                <a:gd name="T46" fmla="*/ 2245 w 3188"/>
                <a:gd name="T47" fmla="*/ 150 h 2024"/>
                <a:gd name="T48" fmla="*/ 2618 w 3188"/>
                <a:gd name="T49" fmla="*/ 180 h 2024"/>
                <a:gd name="T50" fmla="*/ 3050 w 3188"/>
                <a:gd name="T51" fmla="*/ 150 h 2024"/>
                <a:gd name="T52" fmla="*/ 3140 w 3188"/>
                <a:gd name="T53" fmla="*/ 210 h 2024"/>
                <a:gd name="T54" fmla="*/ 2990 w 3188"/>
                <a:gd name="T55" fmla="*/ 210 h 2024"/>
                <a:gd name="T56" fmla="*/ 2834 w 3188"/>
                <a:gd name="T57" fmla="*/ 377 h 2024"/>
                <a:gd name="T58" fmla="*/ 2702 w 3188"/>
                <a:gd name="T59" fmla="*/ 648 h 2024"/>
                <a:gd name="T60" fmla="*/ 2582 w 3188"/>
                <a:gd name="T61" fmla="*/ 828 h 2024"/>
                <a:gd name="T62" fmla="*/ 2234 w 3188"/>
                <a:gd name="T63" fmla="*/ 1009 h 2024"/>
                <a:gd name="T64" fmla="*/ 1963 w 3188"/>
                <a:gd name="T65" fmla="*/ 1075 h 2024"/>
                <a:gd name="T66" fmla="*/ 2257 w 3188"/>
                <a:gd name="T67" fmla="*/ 1111 h 2024"/>
                <a:gd name="T68" fmla="*/ 2600 w 3188"/>
                <a:gd name="T69" fmla="*/ 1207 h 2024"/>
                <a:gd name="T70" fmla="*/ 2894 w 3188"/>
                <a:gd name="T71" fmla="*/ 1441 h 2024"/>
                <a:gd name="T72" fmla="*/ 3122 w 3188"/>
                <a:gd name="T73" fmla="*/ 1555 h 2024"/>
                <a:gd name="T74" fmla="*/ 3032 w 3188"/>
                <a:gd name="T75" fmla="*/ 1585 h 2024"/>
                <a:gd name="T76" fmla="*/ 3008 w 3188"/>
                <a:gd name="T77" fmla="*/ 1591 h 2024"/>
                <a:gd name="T78" fmla="*/ 2960 w 3188"/>
                <a:gd name="T79" fmla="*/ 1597 h 2024"/>
                <a:gd name="T80" fmla="*/ 2882 w 3188"/>
                <a:gd name="T81" fmla="*/ 1609 h 2024"/>
                <a:gd name="T82" fmla="*/ 2846 w 3188"/>
                <a:gd name="T83" fmla="*/ 1609 h 2024"/>
                <a:gd name="T84" fmla="*/ 2774 w 3188"/>
                <a:gd name="T85" fmla="*/ 1615 h 2024"/>
                <a:gd name="T86" fmla="*/ 2726 w 3188"/>
                <a:gd name="T87" fmla="*/ 1621 h 2024"/>
                <a:gd name="T88" fmla="*/ 2708 w 3188"/>
                <a:gd name="T89" fmla="*/ 1621 h 2024"/>
                <a:gd name="T90" fmla="*/ 2594 w 3188"/>
                <a:gd name="T91" fmla="*/ 1657 h 2024"/>
                <a:gd name="T92" fmla="*/ 2533 w 3188"/>
                <a:gd name="T93" fmla="*/ 1663 h 2024"/>
                <a:gd name="T94" fmla="*/ 2444 w 3188"/>
                <a:gd name="T95" fmla="*/ 1675 h 2024"/>
                <a:gd name="T96" fmla="*/ 2378 w 3188"/>
                <a:gd name="T97" fmla="*/ 1687 h 2024"/>
                <a:gd name="T98" fmla="*/ 2360 w 3188"/>
                <a:gd name="T99" fmla="*/ 1705 h 2024"/>
                <a:gd name="T100" fmla="*/ 2305 w 3188"/>
                <a:gd name="T101" fmla="*/ 1687 h 2024"/>
                <a:gd name="T102" fmla="*/ 2263 w 3188"/>
                <a:gd name="T103" fmla="*/ 1663 h 2024"/>
                <a:gd name="T104" fmla="*/ 2017 w 3188"/>
                <a:gd name="T105" fmla="*/ 1585 h 2024"/>
                <a:gd name="T106" fmla="*/ 1711 w 3188"/>
                <a:gd name="T107" fmla="*/ 1453 h 2024"/>
                <a:gd name="T108" fmla="*/ 1880 w 3188"/>
                <a:gd name="T109" fmla="*/ 1844 h 2024"/>
                <a:gd name="T110" fmla="*/ 1771 w 3188"/>
                <a:gd name="T111" fmla="*/ 1922 h 2024"/>
                <a:gd name="T112" fmla="*/ 1531 w 3188"/>
                <a:gd name="T113" fmla="*/ 1753 h 2024"/>
                <a:gd name="T114" fmla="*/ 1411 w 3188"/>
                <a:gd name="T115" fmla="*/ 1477 h 2024"/>
                <a:gd name="T116" fmla="*/ 1219 w 3188"/>
                <a:gd name="T117" fmla="*/ 1291 h 2024"/>
                <a:gd name="T118" fmla="*/ 127 w 3188"/>
                <a:gd name="T119" fmla="*/ 2006 h 2024"/>
                <a:gd name="T120" fmla="*/ 865 w 3188"/>
                <a:gd name="T121" fmla="*/ 1429 h 20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188" h="2024">
                  <a:moveTo>
                    <a:pt x="865" y="1429"/>
                  </a:moveTo>
                  <a:lnTo>
                    <a:pt x="871" y="1423"/>
                  </a:lnTo>
                  <a:lnTo>
                    <a:pt x="889" y="1411"/>
                  </a:lnTo>
                  <a:lnTo>
                    <a:pt x="907" y="1393"/>
                  </a:lnTo>
                  <a:lnTo>
                    <a:pt x="937" y="1369"/>
                  </a:lnTo>
                  <a:lnTo>
                    <a:pt x="991" y="1320"/>
                  </a:lnTo>
                  <a:lnTo>
                    <a:pt x="1015" y="1309"/>
                  </a:lnTo>
                  <a:lnTo>
                    <a:pt x="1033" y="1297"/>
                  </a:lnTo>
                  <a:lnTo>
                    <a:pt x="1057" y="1279"/>
                  </a:lnTo>
                  <a:lnTo>
                    <a:pt x="1086" y="1249"/>
                  </a:lnTo>
                  <a:lnTo>
                    <a:pt x="1111" y="1225"/>
                  </a:lnTo>
                  <a:lnTo>
                    <a:pt x="1123" y="1219"/>
                  </a:lnTo>
                  <a:lnTo>
                    <a:pt x="1123" y="1213"/>
                  </a:lnTo>
                  <a:lnTo>
                    <a:pt x="1057" y="1153"/>
                  </a:lnTo>
                  <a:lnTo>
                    <a:pt x="979" y="1051"/>
                  </a:lnTo>
                  <a:lnTo>
                    <a:pt x="877" y="1021"/>
                  </a:lnTo>
                  <a:lnTo>
                    <a:pt x="685" y="931"/>
                  </a:lnTo>
                  <a:lnTo>
                    <a:pt x="655" y="907"/>
                  </a:lnTo>
                  <a:lnTo>
                    <a:pt x="721" y="876"/>
                  </a:lnTo>
                  <a:lnTo>
                    <a:pt x="655" y="846"/>
                  </a:lnTo>
                  <a:lnTo>
                    <a:pt x="612" y="774"/>
                  </a:lnTo>
                  <a:lnTo>
                    <a:pt x="643" y="708"/>
                  </a:lnTo>
                  <a:lnTo>
                    <a:pt x="600" y="660"/>
                  </a:lnTo>
                  <a:lnTo>
                    <a:pt x="552" y="642"/>
                  </a:lnTo>
                  <a:lnTo>
                    <a:pt x="528" y="594"/>
                  </a:lnTo>
                  <a:lnTo>
                    <a:pt x="510" y="570"/>
                  </a:lnTo>
                  <a:lnTo>
                    <a:pt x="552" y="552"/>
                  </a:lnTo>
                  <a:lnTo>
                    <a:pt x="637" y="564"/>
                  </a:lnTo>
                  <a:lnTo>
                    <a:pt x="721" y="576"/>
                  </a:lnTo>
                  <a:lnTo>
                    <a:pt x="763" y="570"/>
                  </a:lnTo>
                  <a:lnTo>
                    <a:pt x="931" y="696"/>
                  </a:lnTo>
                  <a:lnTo>
                    <a:pt x="1091" y="850"/>
                  </a:lnTo>
                  <a:lnTo>
                    <a:pt x="1073" y="685"/>
                  </a:lnTo>
                  <a:lnTo>
                    <a:pt x="1009" y="566"/>
                  </a:lnTo>
                  <a:lnTo>
                    <a:pt x="945" y="393"/>
                  </a:lnTo>
                  <a:lnTo>
                    <a:pt x="1054" y="265"/>
                  </a:lnTo>
                  <a:lnTo>
                    <a:pt x="1137" y="45"/>
                  </a:lnTo>
                  <a:lnTo>
                    <a:pt x="1249" y="0"/>
                  </a:lnTo>
                  <a:lnTo>
                    <a:pt x="1338" y="137"/>
                  </a:lnTo>
                  <a:lnTo>
                    <a:pt x="1466" y="292"/>
                  </a:lnTo>
                  <a:lnTo>
                    <a:pt x="1502" y="411"/>
                  </a:lnTo>
                  <a:lnTo>
                    <a:pt x="1475" y="548"/>
                  </a:lnTo>
                  <a:lnTo>
                    <a:pt x="1347" y="768"/>
                  </a:lnTo>
                  <a:lnTo>
                    <a:pt x="1567" y="630"/>
                  </a:lnTo>
                  <a:lnTo>
                    <a:pt x="1687" y="462"/>
                  </a:lnTo>
                  <a:lnTo>
                    <a:pt x="1795" y="365"/>
                  </a:lnTo>
                  <a:lnTo>
                    <a:pt x="1940" y="239"/>
                  </a:lnTo>
                  <a:lnTo>
                    <a:pt x="2245" y="150"/>
                  </a:lnTo>
                  <a:lnTo>
                    <a:pt x="2498" y="138"/>
                  </a:lnTo>
                  <a:lnTo>
                    <a:pt x="2618" y="180"/>
                  </a:lnTo>
                  <a:lnTo>
                    <a:pt x="2815" y="138"/>
                  </a:lnTo>
                  <a:lnTo>
                    <a:pt x="3050" y="150"/>
                  </a:lnTo>
                  <a:lnTo>
                    <a:pt x="3176" y="168"/>
                  </a:lnTo>
                  <a:lnTo>
                    <a:pt x="3140" y="210"/>
                  </a:lnTo>
                  <a:lnTo>
                    <a:pt x="3116" y="192"/>
                  </a:lnTo>
                  <a:lnTo>
                    <a:pt x="2990" y="210"/>
                  </a:lnTo>
                  <a:lnTo>
                    <a:pt x="2906" y="263"/>
                  </a:lnTo>
                  <a:lnTo>
                    <a:pt x="2834" y="377"/>
                  </a:lnTo>
                  <a:lnTo>
                    <a:pt x="2768" y="534"/>
                  </a:lnTo>
                  <a:lnTo>
                    <a:pt x="2702" y="648"/>
                  </a:lnTo>
                  <a:lnTo>
                    <a:pt x="2738" y="726"/>
                  </a:lnTo>
                  <a:lnTo>
                    <a:pt x="2582" y="828"/>
                  </a:lnTo>
                  <a:lnTo>
                    <a:pt x="2444" y="913"/>
                  </a:lnTo>
                  <a:lnTo>
                    <a:pt x="2234" y="1009"/>
                  </a:lnTo>
                  <a:lnTo>
                    <a:pt x="2096" y="1063"/>
                  </a:lnTo>
                  <a:lnTo>
                    <a:pt x="1963" y="1075"/>
                  </a:lnTo>
                  <a:lnTo>
                    <a:pt x="2035" y="1117"/>
                  </a:lnTo>
                  <a:lnTo>
                    <a:pt x="2257" y="1111"/>
                  </a:lnTo>
                  <a:lnTo>
                    <a:pt x="2545" y="1135"/>
                  </a:lnTo>
                  <a:lnTo>
                    <a:pt x="2600" y="1207"/>
                  </a:lnTo>
                  <a:lnTo>
                    <a:pt x="2726" y="1303"/>
                  </a:lnTo>
                  <a:lnTo>
                    <a:pt x="2894" y="1441"/>
                  </a:lnTo>
                  <a:lnTo>
                    <a:pt x="2984" y="1471"/>
                  </a:lnTo>
                  <a:lnTo>
                    <a:pt x="3122" y="1555"/>
                  </a:lnTo>
                  <a:lnTo>
                    <a:pt x="3188" y="1543"/>
                  </a:lnTo>
                  <a:lnTo>
                    <a:pt x="3032" y="1585"/>
                  </a:lnTo>
                  <a:lnTo>
                    <a:pt x="3026" y="1585"/>
                  </a:lnTo>
                  <a:lnTo>
                    <a:pt x="3008" y="1591"/>
                  </a:lnTo>
                  <a:lnTo>
                    <a:pt x="2984" y="1591"/>
                  </a:lnTo>
                  <a:lnTo>
                    <a:pt x="2960" y="1597"/>
                  </a:lnTo>
                  <a:lnTo>
                    <a:pt x="2906" y="1603"/>
                  </a:lnTo>
                  <a:lnTo>
                    <a:pt x="2882" y="1609"/>
                  </a:lnTo>
                  <a:lnTo>
                    <a:pt x="2864" y="1609"/>
                  </a:lnTo>
                  <a:lnTo>
                    <a:pt x="2846" y="1609"/>
                  </a:lnTo>
                  <a:lnTo>
                    <a:pt x="2828" y="1609"/>
                  </a:lnTo>
                  <a:lnTo>
                    <a:pt x="2774" y="1615"/>
                  </a:lnTo>
                  <a:lnTo>
                    <a:pt x="2750" y="1615"/>
                  </a:lnTo>
                  <a:lnTo>
                    <a:pt x="2726" y="1621"/>
                  </a:lnTo>
                  <a:lnTo>
                    <a:pt x="2714" y="1621"/>
                  </a:lnTo>
                  <a:lnTo>
                    <a:pt x="2708" y="1621"/>
                  </a:lnTo>
                  <a:lnTo>
                    <a:pt x="2606" y="1657"/>
                  </a:lnTo>
                  <a:lnTo>
                    <a:pt x="2594" y="1657"/>
                  </a:lnTo>
                  <a:lnTo>
                    <a:pt x="2569" y="1657"/>
                  </a:lnTo>
                  <a:lnTo>
                    <a:pt x="2533" y="1663"/>
                  </a:lnTo>
                  <a:lnTo>
                    <a:pt x="2486" y="1669"/>
                  </a:lnTo>
                  <a:lnTo>
                    <a:pt x="2444" y="1675"/>
                  </a:lnTo>
                  <a:lnTo>
                    <a:pt x="2408" y="1681"/>
                  </a:lnTo>
                  <a:lnTo>
                    <a:pt x="2378" y="1687"/>
                  </a:lnTo>
                  <a:lnTo>
                    <a:pt x="2366" y="1699"/>
                  </a:lnTo>
                  <a:lnTo>
                    <a:pt x="2360" y="1705"/>
                  </a:lnTo>
                  <a:lnTo>
                    <a:pt x="2342" y="1705"/>
                  </a:lnTo>
                  <a:lnTo>
                    <a:pt x="2305" y="1687"/>
                  </a:lnTo>
                  <a:lnTo>
                    <a:pt x="2275" y="1669"/>
                  </a:lnTo>
                  <a:lnTo>
                    <a:pt x="2263" y="1663"/>
                  </a:lnTo>
                  <a:lnTo>
                    <a:pt x="2257" y="1657"/>
                  </a:lnTo>
                  <a:lnTo>
                    <a:pt x="2017" y="1585"/>
                  </a:lnTo>
                  <a:lnTo>
                    <a:pt x="1844" y="1489"/>
                  </a:lnTo>
                  <a:lnTo>
                    <a:pt x="1711" y="1453"/>
                  </a:lnTo>
                  <a:lnTo>
                    <a:pt x="1856" y="1693"/>
                  </a:lnTo>
                  <a:lnTo>
                    <a:pt x="1880" y="1844"/>
                  </a:lnTo>
                  <a:lnTo>
                    <a:pt x="1856" y="1994"/>
                  </a:lnTo>
                  <a:lnTo>
                    <a:pt x="1771" y="1922"/>
                  </a:lnTo>
                  <a:lnTo>
                    <a:pt x="1616" y="1795"/>
                  </a:lnTo>
                  <a:lnTo>
                    <a:pt x="1531" y="1753"/>
                  </a:lnTo>
                  <a:lnTo>
                    <a:pt x="1483" y="1633"/>
                  </a:lnTo>
                  <a:lnTo>
                    <a:pt x="1411" y="1477"/>
                  </a:lnTo>
                  <a:lnTo>
                    <a:pt x="1358" y="1381"/>
                  </a:lnTo>
                  <a:lnTo>
                    <a:pt x="1219" y="1291"/>
                  </a:lnTo>
                  <a:lnTo>
                    <a:pt x="1147" y="1279"/>
                  </a:lnTo>
                  <a:lnTo>
                    <a:pt x="127" y="2006"/>
                  </a:lnTo>
                  <a:lnTo>
                    <a:pt x="0" y="2024"/>
                  </a:lnTo>
                  <a:lnTo>
                    <a:pt x="865" y="1429"/>
                  </a:lnTo>
                  <a:lnTo>
                    <a:pt x="865" y="142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4818" name="Freeform 18"/>
            <p:cNvSpPr>
              <a:spLocks/>
            </p:cNvSpPr>
            <p:nvPr/>
          </p:nvSpPr>
          <p:spPr bwMode="hidden">
            <a:xfrm>
              <a:off x="1344" y="293"/>
              <a:ext cx="2144" cy="1787"/>
            </a:xfrm>
            <a:custGeom>
              <a:avLst/>
              <a:gdLst>
                <a:gd name="T0" fmla="*/ 318 w 2144"/>
                <a:gd name="T1" fmla="*/ 1078 h 1787"/>
                <a:gd name="T2" fmla="*/ 217 w 2144"/>
                <a:gd name="T3" fmla="*/ 928 h 1787"/>
                <a:gd name="T4" fmla="*/ 102 w 2144"/>
                <a:gd name="T5" fmla="*/ 808 h 1787"/>
                <a:gd name="T6" fmla="*/ 36 w 2144"/>
                <a:gd name="T7" fmla="*/ 742 h 1787"/>
                <a:gd name="T8" fmla="*/ 0 w 2144"/>
                <a:gd name="T9" fmla="*/ 700 h 1787"/>
                <a:gd name="T10" fmla="*/ 270 w 2144"/>
                <a:gd name="T11" fmla="*/ 958 h 1787"/>
                <a:gd name="T12" fmla="*/ 294 w 2144"/>
                <a:gd name="T13" fmla="*/ 1006 h 1787"/>
                <a:gd name="T14" fmla="*/ 367 w 2144"/>
                <a:gd name="T15" fmla="*/ 670 h 1787"/>
                <a:gd name="T16" fmla="*/ 379 w 2144"/>
                <a:gd name="T17" fmla="*/ 411 h 1787"/>
                <a:gd name="T18" fmla="*/ 347 w 2144"/>
                <a:gd name="T19" fmla="*/ 118 h 1787"/>
                <a:gd name="T20" fmla="*/ 393 w 2144"/>
                <a:gd name="T21" fmla="*/ 0 h 1787"/>
                <a:gd name="T22" fmla="*/ 397 w 2144"/>
                <a:gd name="T23" fmla="*/ 357 h 1787"/>
                <a:gd name="T24" fmla="*/ 421 w 2144"/>
                <a:gd name="T25" fmla="*/ 609 h 1787"/>
                <a:gd name="T26" fmla="*/ 385 w 2144"/>
                <a:gd name="T27" fmla="*/ 826 h 1787"/>
                <a:gd name="T28" fmla="*/ 385 w 2144"/>
                <a:gd name="T29" fmla="*/ 1036 h 1787"/>
                <a:gd name="T30" fmla="*/ 877 w 2144"/>
                <a:gd name="T31" fmla="*/ 784 h 1787"/>
                <a:gd name="T32" fmla="*/ 1309 w 2144"/>
                <a:gd name="T33" fmla="*/ 555 h 1787"/>
                <a:gd name="T34" fmla="*/ 1802 w 2144"/>
                <a:gd name="T35" fmla="*/ 249 h 1787"/>
                <a:gd name="T36" fmla="*/ 2096 w 2144"/>
                <a:gd name="T37" fmla="*/ 69 h 1787"/>
                <a:gd name="T38" fmla="*/ 1814 w 2144"/>
                <a:gd name="T39" fmla="*/ 279 h 1787"/>
                <a:gd name="T40" fmla="*/ 1453 w 2144"/>
                <a:gd name="T41" fmla="*/ 501 h 1787"/>
                <a:gd name="T42" fmla="*/ 1123 w 2144"/>
                <a:gd name="T43" fmla="*/ 700 h 1787"/>
                <a:gd name="T44" fmla="*/ 739 w 2144"/>
                <a:gd name="T45" fmla="*/ 898 h 1787"/>
                <a:gd name="T46" fmla="*/ 463 w 2144"/>
                <a:gd name="T47" fmla="*/ 1084 h 1787"/>
                <a:gd name="T48" fmla="*/ 817 w 2144"/>
                <a:gd name="T49" fmla="*/ 1193 h 1787"/>
                <a:gd name="T50" fmla="*/ 1285 w 2144"/>
                <a:gd name="T51" fmla="*/ 1187 h 1787"/>
                <a:gd name="T52" fmla="*/ 1916 w 2144"/>
                <a:gd name="T53" fmla="*/ 1396 h 1787"/>
                <a:gd name="T54" fmla="*/ 2144 w 2144"/>
                <a:gd name="T55" fmla="*/ 1420 h 1787"/>
                <a:gd name="T56" fmla="*/ 1814 w 2144"/>
                <a:gd name="T57" fmla="*/ 1408 h 1787"/>
                <a:gd name="T58" fmla="*/ 1435 w 2144"/>
                <a:gd name="T59" fmla="*/ 1288 h 1787"/>
                <a:gd name="T60" fmla="*/ 1219 w 2144"/>
                <a:gd name="T61" fmla="*/ 1229 h 1787"/>
                <a:gd name="T62" fmla="*/ 799 w 2144"/>
                <a:gd name="T63" fmla="*/ 1223 h 1787"/>
                <a:gd name="T64" fmla="*/ 505 w 2144"/>
                <a:gd name="T65" fmla="*/ 1145 h 1787"/>
                <a:gd name="T66" fmla="*/ 733 w 2144"/>
                <a:gd name="T67" fmla="*/ 1378 h 1787"/>
                <a:gd name="T68" fmla="*/ 877 w 2144"/>
                <a:gd name="T69" fmla="*/ 1619 h 1787"/>
                <a:gd name="T70" fmla="*/ 1009 w 2144"/>
                <a:gd name="T71" fmla="*/ 1787 h 1787"/>
                <a:gd name="T72" fmla="*/ 817 w 2144"/>
                <a:gd name="T73" fmla="*/ 1607 h 1787"/>
                <a:gd name="T74" fmla="*/ 673 w 2144"/>
                <a:gd name="T75" fmla="*/ 1372 h 1787"/>
                <a:gd name="T76" fmla="*/ 415 w 2144"/>
                <a:gd name="T77" fmla="*/ 1109 h 1787"/>
                <a:gd name="T78" fmla="*/ 318 w 2144"/>
                <a:gd name="T79" fmla="*/ 1078 h 1787"/>
                <a:gd name="T80" fmla="*/ 318 w 2144"/>
                <a:gd name="T81" fmla="*/ 1078 h 17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44" h="1787">
                  <a:moveTo>
                    <a:pt x="318" y="1078"/>
                  </a:moveTo>
                  <a:lnTo>
                    <a:pt x="217" y="928"/>
                  </a:lnTo>
                  <a:lnTo>
                    <a:pt x="102" y="808"/>
                  </a:lnTo>
                  <a:lnTo>
                    <a:pt x="36" y="742"/>
                  </a:lnTo>
                  <a:lnTo>
                    <a:pt x="0" y="700"/>
                  </a:lnTo>
                  <a:lnTo>
                    <a:pt x="270" y="958"/>
                  </a:lnTo>
                  <a:lnTo>
                    <a:pt x="294" y="1006"/>
                  </a:lnTo>
                  <a:lnTo>
                    <a:pt x="367" y="670"/>
                  </a:lnTo>
                  <a:lnTo>
                    <a:pt x="379" y="411"/>
                  </a:lnTo>
                  <a:lnTo>
                    <a:pt x="347" y="118"/>
                  </a:lnTo>
                  <a:lnTo>
                    <a:pt x="393" y="0"/>
                  </a:lnTo>
                  <a:lnTo>
                    <a:pt x="397" y="357"/>
                  </a:lnTo>
                  <a:lnTo>
                    <a:pt x="421" y="609"/>
                  </a:lnTo>
                  <a:lnTo>
                    <a:pt x="385" y="826"/>
                  </a:lnTo>
                  <a:lnTo>
                    <a:pt x="385" y="1036"/>
                  </a:lnTo>
                  <a:lnTo>
                    <a:pt x="877" y="784"/>
                  </a:lnTo>
                  <a:lnTo>
                    <a:pt x="1309" y="555"/>
                  </a:lnTo>
                  <a:lnTo>
                    <a:pt x="1802" y="249"/>
                  </a:lnTo>
                  <a:lnTo>
                    <a:pt x="2096" y="69"/>
                  </a:lnTo>
                  <a:lnTo>
                    <a:pt x="1814" y="279"/>
                  </a:lnTo>
                  <a:lnTo>
                    <a:pt x="1453" y="501"/>
                  </a:lnTo>
                  <a:lnTo>
                    <a:pt x="1123" y="700"/>
                  </a:lnTo>
                  <a:lnTo>
                    <a:pt x="739" y="898"/>
                  </a:lnTo>
                  <a:lnTo>
                    <a:pt x="463" y="1084"/>
                  </a:lnTo>
                  <a:lnTo>
                    <a:pt x="817" y="1193"/>
                  </a:lnTo>
                  <a:lnTo>
                    <a:pt x="1285" y="1187"/>
                  </a:lnTo>
                  <a:lnTo>
                    <a:pt x="1916" y="1396"/>
                  </a:lnTo>
                  <a:lnTo>
                    <a:pt x="2144" y="1420"/>
                  </a:lnTo>
                  <a:lnTo>
                    <a:pt x="1814" y="1408"/>
                  </a:lnTo>
                  <a:lnTo>
                    <a:pt x="1435" y="1288"/>
                  </a:lnTo>
                  <a:lnTo>
                    <a:pt x="1219" y="1229"/>
                  </a:lnTo>
                  <a:lnTo>
                    <a:pt x="799" y="1223"/>
                  </a:lnTo>
                  <a:lnTo>
                    <a:pt x="505" y="1145"/>
                  </a:lnTo>
                  <a:lnTo>
                    <a:pt x="733" y="1378"/>
                  </a:lnTo>
                  <a:lnTo>
                    <a:pt x="877" y="1619"/>
                  </a:lnTo>
                  <a:lnTo>
                    <a:pt x="1009" y="1787"/>
                  </a:lnTo>
                  <a:lnTo>
                    <a:pt x="817" y="1607"/>
                  </a:lnTo>
                  <a:lnTo>
                    <a:pt x="673" y="1372"/>
                  </a:lnTo>
                  <a:lnTo>
                    <a:pt x="415" y="1109"/>
                  </a:lnTo>
                  <a:lnTo>
                    <a:pt x="318" y="1078"/>
                  </a:lnTo>
                  <a:lnTo>
                    <a:pt x="318" y="1078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4819" name="Freeform 19"/>
            <p:cNvSpPr>
              <a:spLocks/>
            </p:cNvSpPr>
            <p:nvPr/>
          </p:nvSpPr>
          <p:spPr bwMode="hidden">
            <a:xfrm>
              <a:off x="2932" y="1728"/>
              <a:ext cx="2828" cy="2366"/>
            </a:xfrm>
            <a:custGeom>
              <a:avLst/>
              <a:gdLst>
                <a:gd name="T0" fmla="*/ 1814 w 2828"/>
                <a:gd name="T1" fmla="*/ 606 h 2366"/>
                <a:gd name="T2" fmla="*/ 1615 w 2828"/>
                <a:gd name="T3" fmla="*/ 252 h 2366"/>
                <a:gd name="T4" fmla="*/ 1345 w 2828"/>
                <a:gd name="T5" fmla="*/ 132 h 2366"/>
                <a:gd name="T6" fmla="*/ 1381 w 2828"/>
                <a:gd name="T7" fmla="*/ 492 h 2366"/>
                <a:gd name="T8" fmla="*/ 955 w 2828"/>
                <a:gd name="T9" fmla="*/ 221 h 2366"/>
                <a:gd name="T10" fmla="*/ 877 w 2828"/>
                <a:gd name="T11" fmla="*/ 161 h 2366"/>
                <a:gd name="T12" fmla="*/ 841 w 2828"/>
                <a:gd name="T13" fmla="*/ 167 h 2366"/>
                <a:gd name="T14" fmla="*/ 720 w 2828"/>
                <a:gd name="T15" fmla="*/ 161 h 2366"/>
                <a:gd name="T16" fmla="*/ 613 w 2828"/>
                <a:gd name="T17" fmla="*/ 144 h 2366"/>
                <a:gd name="T18" fmla="*/ 492 w 2828"/>
                <a:gd name="T19" fmla="*/ 161 h 2366"/>
                <a:gd name="T20" fmla="*/ 432 w 2828"/>
                <a:gd name="T21" fmla="*/ 150 h 2366"/>
                <a:gd name="T22" fmla="*/ 342 w 2828"/>
                <a:gd name="T23" fmla="*/ 138 h 2366"/>
                <a:gd name="T24" fmla="*/ 246 w 2828"/>
                <a:gd name="T25" fmla="*/ 126 h 2366"/>
                <a:gd name="T26" fmla="*/ 174 w 2828"/>
                <a:gd name="T27" fmla="*/ 114 h 2366"/>
                <a:gd name="T28" fmla="*/ 216 w 2828"/>
                <a:gd name="T29" fmla="*/ 240 h 2366"/>
                <a:gd name="T30" fmla="*/ 607 w 2828"/>
                <a:gd name="T31" fmla="*/ 588 h 2366"/>
                <a:gd name="T32" fmla="*/ 1177 w 2828"/>
                <a:gd name="T33" fmla="*/ 817 h 2366"/>
                <a:gd name="T34" fmla="*/ 972 w 2828"/>
                <a:gd name="T35" fmla="*/ 871 h 2366"/>
                <a:gd name="T36" fmla="*/ 492 w 2828"/>
                <a:gd name="T37" fmla="*/ 1111 h 2366"/>
                <a:gd name="T38" fmla="*/ 276 w 2828"/>
                <a:gd name="T39" fmla="*/ 1441 h 2366"/>
                <a:gd name="T40" fmla="*/ 42 w 2828"/>
                <a:gd name="T41" fmla="*/ 1441 h 2366"/>
                <a:gd name="T42" fmla="*/ 367 w 2828"/>
                <a:gd name="T43" fmla="*/ 1585 h 2366"/>
                <a:gd name="T44" fmla="*/ 949 w 2828"/>
                <a:gd name="T45" fmla="*/ 1712 h 2366"/>
                <a:gd name="T46" fmla="*/ 1519 w 2828"/>
                <a:gd name="T47" fmla="*/ 1537 h 2366"/>
                <a:gd name="T48" fmla="*/ 1735 w 2828"/>
                <a:gd name="T49" fmla="*/ 1513 h 2366"/>
                <a:gd name="T50" fmla="*/ 1723 w 2828"/>
                <a:gd name="T51" fmla="*/ 1802 h 2366"/>
                <a:gd name="T52" fmla="*/ 2042 w 2828"/>
                <a:gd name="T53" fmla="*/ 2229 h 2366"/>
                <a:gd name="T54" fmla="*/ 2191 w 2828"/>
                <a:gd name="T55" fmla="*/ 2133 h 2366"/>
                <a:gd name="T56" fmla="*/ 2270 w 2828"/>
                <a:gd name="T57" fmla="*/ 1970 h 2366"/>
                <a:gd name="T58" fmla="*/ 2233 w 2828"/>
                <a:gd name="T59" fmla="*/ 1573 h 2366"/>
                <a:gd name="T60" fmla="*/ 2294 w 2828"/>
                <a:gd name="T61" fmla="*/ 1483 h 2366"/>
                <a:gd name="T62" fmla="*/ 2588 w 2828"/>
                <a:gd name="T63" fmla="*/ 1688 h 2366"/>
                <a:gd name="T64" fmla="*/ 2695 w 2828"/>
                <a:gd name="T65" fmla="*/ 1682 h 2366"/>
                <a:gd name="T66" fmla="*/ 2588 w 2828"/>
                <a:gd name="T67" fmla="*/ 1543 h 2366"/>
                <a:gd name="T68" fmla="*/ 2510 w 2828"/>
                <a:gd name="T69" fmla="*/ 1357 h 2366"/>
                <a:gd name="T70" fmla="*/ 2354 w 2828"/>
                <a:gd name="T71" fmla="*/ 1184 h 2366"/>
                <a:gd name="T72" fmla="*/ 2102 w 2828"/>
                <a:gd name="T73" fmla="*/ 931 h 2366"/>
                <a:gd name="T74" fmla="*/ 2137 w 2828"/>
                <a:gd name="T75" fmla="*/ 907 h 2366"/>
                <a:gd name="T76" fmla="*/ 2215 w 2828"/>
                <a:gd name="T77" fmla="*/ 871 h 2366"/>
                <a:gd name="T78" fmla="*/ 2324 w 2828"/>
                <a:gd name="T79" fmla="*/ 817 h 2366"/>
                <a:gd name="T80" fmla="*/ 2372 w 2828"/>
                <a:gd name="T81" fmla="*/ 787 h 2366"/>
                <a:gd name="T82" fmla="*/ 2078 w 2828"/>
                <a:gd name="T83" fmla="*/ 865 h 23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2828" h="2366">
                  <a:moveTo>
                    <a:pt x="2006" y="835"/>
                  </a:moveTo>
                  <a:lnTo>
                    <a:pt x="1873" y="715"/>
                  </a:lnTo>
                  <a:lnTo>
                    <a:pt x="1814" y="606"/>
                  </a:lnTo>
                  <a:lnTo>
                    <a:pt x="1747" y="438"/>
                  </a:lnTo>
                  <a:lnTo>
                    <a:pt x="1699" y="312"/>
                  </a:lnTo>
                  <a:lnTo>
                    <a:pt x="1615" y="252"/>
                  </a:lnTo>
                  <a:lnTo>
                    <a:pt x="1453" y="84"/>
                  </a:lnTo>
                  <a:lnTo>
                    <a:pt x="1375" y="0"/>
                  </a:lnTo>
                  <a:lnTo>
                    <a:pt x="1345" y="132"/>
                  </a:lnTo>
                  <a:lnTo>
                    <a:pt x="1369" y="294"/>
                  </a:lnTo>
                  <a:lnTo>
                    <a:pt x="1513" y="558"/>
                  </a:lnTo>
                  <a:lnTo>
                    <a:pt x="1381" y="492"/>
                  </a:lnTo>
                  <a:lnTo>
                    <a:pt x="1201" y="360"/>
                  </a:lnTo>
                  <a:lnTo>
                    <a:pt x="961" y="227"/>
                  </a:lnTo>
                  <a:lnTo>
                    <a:pt x="955" y="221"/>
                  </a:lnTo>
                  <a:lnTo>
                    <a:pt x="949" y="215"/>
                  </a:lnTo>
                  <a:lnTo>
                    <a:pt x="913" y="185"/>
                  </a:lnTo>
                  <a:lnTo>
                    <a:pt x="877" y="161"/>
                  </a:lnTo>
                  <a:lnTo>
                    <a:pt x="859" y="156"/>
                  </a:lnTo>
                  <a:lnTo>
                    <a:pt x="853" y="161"/>
                  </a:lnTo>
                  <a:lnTo>
                    <a:pt x="841" y="167"/>
                  </a:lnTo>
                  <a:lnTo>
                    <a:pt x="810" y="173"/>
                  </a:lnTo>
                  <a:lnTo>
                    <a:pt x="768" y="167"/>
                  </a:lnTo>
                  <a:lnTo>
                    <a:pt x="720" y="161"/>
                  </a:lnTo>
                  <a:lnTo>
                    <a:pt x="678" y="156"/>
                  </a:lnTo>
                  <a:lnTo>
                    <a:pt x="637" y="150"/>
                  </a:lnTo>
                  <a:lnTo>
                    <a:pt x="613" y="144"/>
                  </a:lnTo>
                  <a:lnTo>
                    <a:pt x="601" y="144"/>
                  </a:lnTo>
                  <a:lnTo>
                    <a:pt x="498" y="161"/>
                  </a:lnTo>
                  <a:lnTo>
                    <a:pt x="492" y="161"/>
                  </a:lnTo>
                  <a:lnTo>
                    <a:pt x="480" y="156"/>
                  </a:lnTo>
                  <a:lnTo>
                    <a:pt x="456" y="156"/>
                  </a:lnTo>
                  <a:lnTo>
                    <a:pt x="432" y="150"/>
                  </a:lnTo>
                  <a:lnTo>
                    <a:pt x="379" y="144"/>
                  </a:lnTo>
                  <a:lnTo>
                    <a:pt x="361" y="138"/>
                  </a:lnTo>
                  <a:lnTo>
                    <a:pt x="342" y="138"/>
                  </a:lnTo>
                  <a:lnTo>
                    <a:pt x="324" y="138"/>
                  </a:lnTo>
                  <a:lnTo>
                    <a:pt x="300" y="132"/>
                  </a:lnTo>
                  <a:lnTo>
                    <a:pt x="246" y="126"/>
                  </a:lnTo>
                  <a:lnTo>
                    <a:pt x="216" y="120"/>
                  </a:lnTo>
                  <a:lnTo>
                    <a:pt x="192" y="120"/>
                  </a:lnTo>
                  <a:lnTo>
                    <a:pt x="174" y="114"/>
                  </a:lnTo>
                  <a:lnTo>
                    <a:pt x="168" y="114"/>
                  </a:lnTo>
                  <a:lnTo>
                    <a:pt x="6" y="120"/>
                  </a:lnTo>
                  <a:lnTo>
                    <a:pt x="216" y="240"/>
                  </a:lnTo>
                  <a:lnTo>
                    <a:pt x="306" y="294"/>
                  </a:lnTo>
                  <a:lnTo>
                    <a:pt x="480" y="462"/>
                  </a:lnTo>
                  <a:lnTo>
                    <a:pt x="607" y="588"/>
                  </a:lnTo>
                  <a:lnTo>
                    <a:pt x="655" y="672"/>
                  </a:lnTo>
                  <a:lnTo>
                    <a:pt x="949" y="769"/>
                  </a:lnTo>
                  <a:lnTo>
                    <a:pt x="1177" y="817"/>
                  </a:lnTo>
                  <a:lnTo>
                    <a:pt x="1249" y="871"/>
                  </a:lnTo>
                  <a:lnTo>
                    <a:pt x="1117" y="853"/>
                  </a:lnTo>
                  <a:lnTo>
                    <a:pt x="972" y="871"/>
                  </a:lnTo>
                  <a:lnTo>
                    <a:pt x="756" y="919"/>
                  </a:lnTo>
                  <a:lnTo>
                    <a:pt x="619" y="961"/>
                  </a:lnTo>
                  <a:lnTo>
                    <a:pt x="492" y="1111"/>
                  </a:lnTo>
                  <a:lnTo>
                    <a:pt x="420" y="1214"/>
                  </a:lnTo>
                  <a:lnTo>
                    <a:pt x="348" y="1345"/>
                  </a:lnTo>
                  <a:lnTo>
                    <a:pt x="276" y="1441"/>
                  </a:lnTo>
                  <a:lnTo>
                    <a:pt x="192" y="1471"/>
                  </a:lnTo>
                  <a:lnTo>
                    <a:pt x="66" y="1465"/>
                  </a:lnTo>
                  <a:lnTo>
                    <a:pt x="42" y="1441"/>
                  </a:lnTo>
                  <a:lnTo>
                    <a:pt x="0" y="1471"/>
                  </a:lnTo>
                  <a:lnTo>
                    <a:pt x="126" y="1519"/>
                  </a:lnTo>
                  <a:lnTo>
                    <a:pt x="367" y="1585"/>
                  </a:lnTo>
                  <a:lnTo>
                    <a:pt x="570" y="1591"/>
                  </a:lnTo>
                  <a:lnTo>
                    <a:pt x="690" y="1664"/>
                  </a:lnTo>
                  <a:lnTo>
                    <a:pt x="949" y="1712"/>
                  </a:lnTo>
                  <a:lnTo>
                    <a:pt x="1260" y="1694"/>
                  </a:lnTo>
                  <a:lnTo>
                    <a:pt x="1411" y="1603"/>
                  </a:lnTo>
                  <a:lnTo>
                    <a:pt x="1519" y="1537"/>
                  </a:lnTo>
                  <a:lnTo>
                    <a:pt x="1645" y="1399"/>
                  </a:lnTo>
                  <a:lnTo>
                    <a:pt x="1699" y="1387"/>
                  </a:lnTo>
                  <a:lnTo>
                    <a:pt x="1735" y="1513"/>
                  </a:lnTo>
                  <a:lnTo>
                    <a:pt x="1729" y="1567"/>
                  </a:lnTo>
                  <a:lnTo>
                    <a:pt x="1723" y="1670"/>
                  </a:lnTo>
                  <a:lnTo>
                    <a:pt x="1723" y="1802"/>
                  </a:lnTo>
                  <a:lnTo>
                    <a:pt x="1831" y="1964"/>
                  </a:lnTo>
                  <a:lnTo>
                    <a:pt x="1957" y="2090"/>
                  </a:lnTo>
                  <a:lnTo>
                    <a:pt x="2042" y="2229"/>
                  </a:lnTo>
                  <a:lnTo>
                    <a:pt x="2155" y="2366"/>
                  </a:lnTo>
                  <a:lnTo>
                    <a:pt x="2161" y="2295"/>
                  </a:lnTo>
                  <a:lnTo>
                    <a:pt x="2191" y="2133"/>
                  </a:lnTo>
                  <a:lnTo>
                    <a:pt x="2215" y="2048"/>
                  </a:lnTo>
                  <a:lnTo>
                    <a:pt x="2258" y="2042"/>
                  </a:lnTo>
                  <a:lnTo>
                    <a:pt x="2270" y="1970"/>
                  </a:lnTo>
                  <a:lnTo>
                    <a:pt x="2342" y="1868"/>
                  </a:lnTo>
                  <a:lnTo>
                    <a:pt x="2324" y="1748"/>
                  </a:lnTo>
                  <a:lnTo>
                    <a:pt x="2233" y="1573"/>
                  </a:lnTo>
                  <a:lnTo>
                    <a:pt x="2209" y="1453"/>
                  </a:lnTo>
                  <a:lnTo>
                    <a:pt x="2209" y="1345"/>
                  </a:lnTo>
                  <a:lnTo>
                    <a:pt x="2294" y="1483"/>
                  </a:lnTo>
                  <a:lnTo>
                    <a:pt x="2461" y="1651"/>
                  </a:lnTo>
                  <a:lnTo>
                    <a:pt x="2504" y="1651"/>
                  </a:lnTo>
                  <a:lnTo>
                    <a:pt x="2588" y="1688"/>
                  </a:lnTo>
                  <a:lnTo>
                    <a:pt x="2678" y="1718"/>
                  </a:lnTo>
                  <a:lnTo>
                    <a:pt x="2720" y="1712"/>
                  </a:lnTo>
                  <a:lnTo>
                    <a:pt x="2695" y="1682"/>
                  </a:lnTo>
                  <a:lnTo>
                    <a:pt x="2678" y="1627"/>
                  </a:lnTo>
                  <a:lnTo>
                    <a:pt x="2630" y="1597"/>
                  </a:lnTo>
                  <a:lnTo>
                    <a:pt x="2588" y="1543"/>
                  </a:lnTo>
                  <a:lnTo>
                    <a:pt x="2618" y="1483"/>
                  </a:lnTo>
                  <a:lnTo>
                    <a:pt x="2576" y="1399"/>
                  </a:lnTo>
                  <a:lnTo>
                    <a:pt x="2510" y="1357"/>
                  </a:lnTo>
                  <a:lnTo>
                    <a:pt x="2576" y="1351"/>
                  </a:lnTo>
                  <a:lnTo>
                    <a:pt x="2552" y="1315"/>
                  </a:lnTo>
                  <a:lnTo>
                    <a:pt x="2354" y="1184"/>
                  </a:lnTo>
                  <a:lnTo>
                    <a:pt x="2252" y="1123"/>
                  </a:lnTo>
                  <a:lnTo>
                    <a:pt x="2173" y="1009"/>
                  </a:lnTo>
                  <a:lnTo>
                    <a:pt x="2102" y="931"/>
                  </a:lnTo>
                  <a:lnTo>
                    <a:pt x="2108" y="931"/>
                  </a:lnTo>
                  <a:lnTo>
                    <a:pt x="2114" y="925"/>
                  </a:lnTo>
                  <a:lnTo>
                    <a:pt x="2137" y="907"/>
                  </a:lnTo>
                  <a:lnTo>
                    <a:pt x="2167" y="883"/>
                  </a:lnTo>
                  <a:lnTo>
                    <a:pt x="2197" y="877"/>
                  </a:lnTo>
                  <a:lnTo>
                    <a:pt x="2215" y="871"/>
                  </a:lnTo>
                  <a:lnTo>
                    <a:pt x="2240" y="859"/>
                  </a:lnTo>
                  <a:lnTo>
                    <a:pt x="2300" y="829"/>
                  </a:lnTo>
                  <a:lnTo>
                    <a:pt x="2324" y="817"/>
                  </a:lnTo>
                  <a:lnTo>
                    <a:pt x="2348" y="799"/>
                  </a:lnTo>
                  <a:lnTo>
                    <a:pt x="2366" y="793"/>
                  </a:lnTo>
                  <a:lnTo>
                    <a:pt x="2372" y="787"/>
                  </a:lnTo>
                  <a:lnTo>
                    <a:pt x="2828" y="588"/>
                  </a:lnTo>
                  <a:lnTo>
                    <a:pt x="2828" y="528"/>
                  </a:lnTo>
                  <a:lnTo>
                    <a:pt x="2078" y="865"/>
                  </a:lnTo>
                  <a:lnTo>
                    <a:pt x="2006" y="835"/>
                  </a:lnTo>
                  <a:lnTo>
                    <a:pt x="2006" y="83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  <p:sp>
          <p:nvSpPr>
            <p:cNvPr id="204820" name="Freeform 20"/>
            <p:cNvSpPr>
              <a:spLocks/>
            </p:cNvSpPr>
            <p:nvPr/>
          </p:nvSpPr>
          <p:spPr bwMode="hidden">
            <a:xfrm>
              <a:off x="3160" y="1860"/>
              <a:ext cx="2162" cy="1934"/>
            </a:xfrm>
            <a:custGeom>
              <a:avLst/>
              <a:gdLst>
                <a:gd name="T0" fmla="*/ 1842 w 2153"/>
                <a:gd name="T1" fmla="*/ 851 h 1930"/>
                <a:gd name="T2" fmla="*/ 1937 w 2153"/>
                <a:gd name="T3" fmla="*/ 1019 h 1930"/>
                <a:gd name="T4" fmla="*/ 2051 w 2153"/>
                <a:gd name="T5" fmla="*/ 1168 h 1930"/>
                <a:gd name="T6" fmla="*/ 2117 w 2153"/>
                <a:gd name="T7" fmla="*/ 1246 h 1930"/>
                <a:gd name="T8" fmla="*/ 2153 w 2153"/>
                <a:gd name="T9" fmla="*/ 1294 h 1930"/>
                <a:gd name="T10" fmla="*/ 1889 w 2153"/>
                <a:gd name="T11" fmla="*/ 977 h 1930"/>
                <a:gd name="T12" fmla="*/ 1860 w 2153"/>
                <a:gd name="T13" fmla="*/ 929 h 1930"/>
                <a:gd name="T14" fmla="*/ 1782 w 2153"/>
                <a:gd name="T15" fmla="*/ 1240 h 1930"/>
                <a:gd name="T16" fmla="*/ 1770 w 2153"/>
                <a:gd name="T17" fmla="*/ 1486 h 1930"/>
                <a:gd name="T18" fmla="*/ 1818 w 2153"/>
                <a:gd name="T19" fmla="*/ 1906 h 1930"/>
                <a:gd name="T20" fmla="*/ 1788 w 2153"/>
                <a:gd name="T21" fmla="*/ 1930 h 1930"/>
                <a:gd name="T22" fmla="*/ 1746 w 2153"/>
                <a:gd name="T23" fmla="*/ 1534 h 1930"/>
                <a:gd name="T24" fmla="*/ 1728 w 2153"/>
                <a:gd name="T25" fmla="*/ 1288 h 1930"/>
                <a:gd name="T26" fmla="*/ 1764 w 2153"/>
                <a:gd name="T27" fmla="*/ 1085 h 1930"/>
                <a:gd name="T28" fmla="*/ 1770 w 2153"/>
                <a:gd name="T29" fmla="*/ 875 h 1930"/>
                <a:gd name="T30" fmla="*/ 1268 w 2153"/>
                <a:gd name="T31" fmla="*/ 1007 h 1930"/>
                <a:gd name="T32" fmla="*/ 825 w 2153"/>
                <a:gd name="T33" fmla="*/ 1132 h 1930"/>
                <a:gd name="T34" fmla="*/ 323 w 2153"/>
                <a:gd name="T35" fmla="*/ 1312 h 1930"/>
                <a:gd name="T36" fmla="*/ 18 w 2153"/>
                <a:gd name="T37" fmla="*/ 1420 h 1930"/>
                <a:gd name="T38" fmla="*/ 311 w 2153"/>
                <a:gd name="T39" fmla="*/ 1282 h 1930"/>
                <a:gd name="T40" fmla="*/ 682 w 2153"/>
                <a:gd name="T41" fmla="*/ 1144 h 1930"/>
                <a:gd name="T42" fmla="*/ 1022 w 2153"/>
                <a:gd name="T43" fmla="*/ 1037 h 1930"/>
                <a:gd name="T44" fmla="*/ 1411 w 2153"/>
                <a:gd name="T45" fmla="*/ 929 h 1930"/>
                <a:gd name="T46" fmla="*/ 1692 w 2153"/>
                <a:gd name="T47" fmla="*/ 815 h 1930"/>
                <a:gd name="T48" fmla="*/ 1333 w 2153"/>
                <a:gd name="T49" fmla="*/ 623 h 1930"/>
                <a:gd name="T50" fmla="*/ 861 w 2153"/>
                <a:gd name="T51" fmla="*/ 515 h 1930"/>
                <a:gd name="T52" fmla="*/ 227 w 2153"/>
                <a:gd name="T53" fmla="*/ 161 h 1930"/>
                <a:gd name="T54" fmla="*/ 0 w 2153"/>
                <a:gd name="T55" fmla="*/ 83 h 1930"/>
                <a:gd name="T56" fmla="*/ 329 w 2153"/>
                <a:gd name="T57" fmla="*/ 179 h 1930"/>
                <a:gd name="T58" fmla="*/ 712 w 2153"/>
                <a:gd name="T59" fmla="*/ 383 h 1930"/>
                <a:gd name="T60" fmla="*/ 933 w 2153"/>
                <a:gd name="T61" fmla="*/ 491 h 1930"/>
                <a:gd name="T62" fmla="*/ 1351 w 2153"/>
                <a:gd name="T63" fmla="*/ 593 h 1930"/>
                <a:gd name="T64" fmla="*/ 1650 w 2153"/>
                <a:gd name="T65" fmla="*/ 743 h 1930"/>
                <a:gd name="T66" fmla="*/ 1423 w 2153"/>
                <a:gd name="T67" fmla="*/ 461 h 1930"/>
                <a:gd name="T68" fmla="*/ 1286 w 2153"/>
                <a:gd name="T69" fmla="*/ 191 h 1930"/>
                <a:gd name="T70" fmla="*/ 1154 w 2153"/>
                <a:gd name="T71" fmla="*/ 0 h 1930"/>
                <a:gd name="T72" fmla="*/ 1339 w 2153"/>
                <a:gd name="T73" fmla="*/ 215 h 1930"/>
                <a:gd name="T74" fmla="*/ 1489 w 2153"/>
                <a:gd name="T75" fmla="*/ 485 h 1930"/>
                <a:gd name="T76" fmla="*/ 1746 w 2153"/>
                <a:gd name="T77" fmla="*/ 803 h 1930"/>
                <a:gd name="T78" fmla="*/ 1842 w 2153"/>
                <a:gd name="T79" fmla="*/ 851 h 1930"/>
                <a:gd name="T80" fmla="*/ 1842 w 2153"/>
                <a:gd name="T81" fmla="*/ 851 h 19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2153" h="1930">
                  <a:moveTo>
                    <a:pt x="1842" y="851"/>
                  </a:moveTo>
                  <a:lnTo>
                    <a:pt x="1937" y="1019"/>
                  </a:lnTo>
                  <a:lnTo>
                    <a:pt x="2051" y="1168"/>
                  </a:lnTo>
                  <a:lnTo>
                    <a:pt x="2117" y="1246"/>
                  </a:lnTo>
                  <a:lnTo>
                    <a:pt x="2153" y="1294"/>
                  </a:lnTo>
                  <a:lnTo>
                    <a:pt x="1889" y="977"/>
                  </a:lnTo>
                  <a:lnTo>
                    <a:pt x="1860" y="929"/>
                  </a:lnTo>
                  <a:lnTo>
                    <a:pt x="1782" y="1240"/>
                  </a:lnTo>
                  <a:lnTo>
                    <a:pt x="1770" y="1486"/>
                  </a:lnTo>
                  <a:lnTo>
                    <a:pt x="1818" y="1906"/>
                  </a:lnTo>
                  <a:lnTo>
                    <a:pt x="1788" y="1930"/>
                  </a:lnTo>
                  <a:lnTo>
                    <a:pt x="1746" y="1534"/>
                  </a:lnTo>
                  <a:lnTo>
                    <a:pt x="1728" y="1288"/>
                  </a:lnTo>
                  <a:lnTo>
                    <a:pt x="1764" y="1085"/>
                  </a:lnTo>
                  <a:lnTo>
                    <a:pt x="1770" y="875"/>
                  </a:lnTo>
                  <a:lnTo>
                    <a:pt x="1268" y="1007"/>
                  </a:lnTo>
                  <a:lnTo>
                    <a:pt x="825" y="1132"/>
                  </a:lnTo>
                  <a:lnTo>
                    <a:pt x="323" y="1312"/>
                  </a:lnTo>
                  <a:lnTo>
                    <a:pt x="18" y="1420"/>
                  </a:lnTo>
                  <a:lnTo>
                    <a:pt x="311" y="1282"/>
                  </a:lnTo>
                  <a:lnTo>
                    <a:pt x="682" y="1144"/>
                  </a:lnTo>
                  <a:lnTo>
                    <a:pt x="1022" y="1037"/>
                  </a:lnTo>
                  <a:lnTo>
                    <a:pt x="1411" y="929"/>
                  </a:lnTo>
                  <a:lnTo>
                    <a:pt x="1692" y="815"/>
                  </a:lnTo>
                  <a:lnTo>
                    <a:pt x="1333" y="623"/>
                  </a:lnTo>
                  <a:lnTo>
                    <a:pt x="861" y="515"/>
                  </a:lnTo>
                  <a:lnTo>
                    <a:pt x="227" y="161"/>
                  </a:lnTo>
                  <a:lnTo>
                    <a:pt x="0" y="83"/>
                  </a:lnTo>
                  <a:lnTo>
                    <a:pt x="329" y="179"/>
                  </a:lnTo>
                  <a:lnTo>
                    <a:pt x="712" y="383"/>
                  </a:lnTo>
                  <a:lnTo>
                    <a:pt x="933" y="491"/>
                  </a:lnTo>
                  <a:lnTo>
                    <a:pt x="1351" y="593"/>
                  </a:lnTo>
                  <a:lnTo>
                    <a:pt x="1650" y="743"/>
                  </a:lnTo>
                  <a:lnTo>
                    <a:pt x="1423" y="461"/>
                  </a:lnTo>
                  <a:lnTo>
                    <a:pt x="1286" y="191"/>
                  </a:lnTo>
                  <a:lnTo>
                    <a:pt x="1154" y="0"/>
                  </a:lnTo>
                  <a:lnTo>
                    <a:pt x="1339" y="215"/>
                  </a:lnTo>
                  <a:lnTo>
                    <a:pt x="1489" y="485"/>
                  </a:lnTo>
                  <a:lnTo>
                    <a:pt x="1746" y="803"/>
                  </a:lnTo>
                  <a:lnTo>
                    <a:pt x="1842" y="851"/>
                  </a:lnTo>
                  <a:lnTo>
                    <a:pt x="1842" y="851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sr-Latn-RS"/>
            </a:p>
          </p:txBody>
        </p:sp>
      </p:grpSp>
      <p:sp>
        <p:nvSpPr>
          <p:cNvPr id="204821" name="Rectangle 2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22" name="Rectangle 2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04823" name="Rectangle 2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B0CFBBE2-F73A-4677-93DC-64A9D4FDB40F}" type="datetimeFigureOut">
              <a:rPr lang="en-US"/>
              <a:pPr/>
              <a:t>10/1/2019</a:t>
            </a:fld>
            <a:endParaRPr lang="en-US"/>
          </a:p>
        </p:txBody>
      </p:sp>
      <p:sp>
        <p:nvSpPr>
          <p:cNvPr id="204824" name="Rectangle 2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204825" name="Rectangle 2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FFFFFF"/>
                  </a:outerShdw>
                </a:effectLst>
              </a:defRPr>
            </a:lvl1pPr>
          </a:lstStyle>
          <a:p>
            <a:fld id="{58331A30-6994-4866-B43A-FE4D494E665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Unicode MS" panose="020B0604020202020204" pitchFamily="34" charset="-128"/>
          <a:cs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Unicode MS" panose="020B0604020202020204" pitchFamily="34" charset="-128"/>
          <a:cs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Unicode MS" panose="020B0604020202020204" pitchFamily="34" charset="-128"/>
          <a:cs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Unicode MS" panose="020B0604020202020204" pitchFamily="34" charset="-128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Unicode MS" panose="020B0604020202020204" pitchFamily="34" charset="-128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Unicode MS" panose="020B0604020202020204" pitchFamily="34" charset="-128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Unicode MS" panose="020B0604020202020204" pitchFamily="34" charset="-128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Unicode MS" panose="020B0604020202020204" pitchFamily="34" charset="-128"/>
          <a:cs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32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0000"/>
        <a:buFont typeface="Wingdings" panose="05000000000000000000" pitchFamily="2" charset="2"/>
        <a:buChar char="n"/>
        <a:defRPr sz="28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anose="05000000000000000000" pitchFamily="2" charset="2"/>
        <a:buChar char="n"/>
        <a:defRPr sz="2000" kern="1200">
          <a:solidFill>
            <a:schemeClr val="tx1"/>
          </a:solidFill>
          <a:effectLst>
            <a:outerShdw blurRad="38100" dist="38100" dir="2700000" algn="tl">
              <a:srgbClr val="FFFFFF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2629" y="1339745"/>
            <a:ext cx="4441371" cy="5181600"/>
          </a:xfrm>
          <a:prstGeom prst="rect">
            <a:avLst/>
          </a:prstGeom>
        </p:spPr>
      </p:pic>
      <p:sp useBgFill="1">
        <p:nvSpPr>
          <p:cNvPr id="4" name="Title 1"/>
          <p:cNvSpPr txBox="1">
            <a:spLocks/>
          </p:cNvSpPr>
          <p:nvPr/>
        </p:nvSpPr>
        <p:spPr bwMode="auto">
          <a:xfrm>
            <a:off x="3886200" y="5949845"/>
            <a:ext cx="5257800" cy="5715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9pPr>
          </a:lstStyle>
          <a:p>
            <a:pPr algn="l"/>
            <a:r>
              <a:rPr lang="sr-Cyrl-RS" sz="2800" dirty="0" smtClean="0">
                <a:effectLst/>
              </a:rPr>
              <a:t>Припремила: Недељка Тохољ</a:t>
            </a:r>
          </a:p>
        </p:txBody>
      </p:sp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955622" y="203927"/>
            <a:ext cx="7010400" cy="10465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473"/>
              </a:avLst>
            </a:prstTxWarp>
          </a:bodyPr>
          <a:lstStyle/>
          <a:p>
            <a:pPr algn="ctr"/>
            <a:r>
              <a:rPr lang="sr-Cyrl-RS" sz="3600" kern="10" dirty="0" smtClean="0">
                <a:ln w="2857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Jokerman" panose="04090605060D06020702" pitchFamily="82" charset="0"/>
              </a:rPr>
              <a:t>Математика </a:t>
            </a:r>
            <a:r>
              <a:rPr lang="sr-Latn-RS" sz="3600" kern="10" dirty="0" smtClean="0">
                <a:ln w="2857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Jokerman" panose="04090605060D06020702" pitchFamily="82" charset="0"/>
              </a:rPr>
              <a:t>VII</a:t>
            </a:r>
            <a:r>
              <a:rPr lang="sr-Cyrl-RS" sz="3600" kern="10" dirty="0" smtClean="0">
                <a:ln w="28575">
                  <a:solidFill>
                    <a:schemeClr val="accent1">
                      <a:lumMod val="50000"/>
                    </a:schemeClr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Jokerman" panose="04090605060D06020702" pitchFamily="82" charset="0"/>
              </a:rPr>
              <a:t> разред</a:t>
            </a:r>
          </a:p>
        </p:txBody>
      </p:sp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152400" y="3048000"/>
            <a:ext cx="5562600" cy="23373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473"/>
              </a:avLst>
            </a:prstTxWarp>
          </a:bodyPr>
          <a:lstStyle/>
          <a:p>
            <a:r>
              <a:rPr lang="sr-Cyrl-RS" sz="3600" kern="10" dirty="0" smtClean="0">
                <a:ln w="3810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Jokerman" panose="04090605060D06020702" pitchFamily="82" charset="0"/>
              </a:rPr>
              <a:t>ПИТАГОРИНА </a:t>
            </a:r>
          </a:p>
          <a:p>
            <a:r>
              <a:rPr lang="sr-Cyrl-RS" sz="3600" kern="10" dirty="0" smtClean="0">
                <a:ln w="38100">
                  <a:solidFill>
                    <a:srgbClr val="002060"/>
                  </a:solidFill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Jokerman" panose="04090605060D06020702" pitchFamily="82" charset="0"/>
              </a:rPr>
              <a:t>ТЕОРЕМА</a:t>
            </a:r>
          </a:p>
        </p:txBody>
      </p:sp>
    </p:spTree>
    <p:extLst>
      <p:ext uri="{BB962C8B-B14F-4D97-AF65-F5344CB8AC3E}">
        <p14:creationId xmlns:p14="http://schemas.microsoft.com/office/powerpoint/2010/main" val="441609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 bwMode="auto">
          <a:xfrm>
            <a:off x="0" y="457200"/>
            <a:ext cx="8229600" cy="5715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9pPr>
          </a:lstStyle>
          <a:p>
            <a:r>
              <a:rPr lang="sr-Cyrl-R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Обрнута Питагорина теорема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381000" y="1524000"/>
            <a:ext cx="8458200" cy="1600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9pPr>
          </a:lstStyle>
          <a:p>
            <a:r>
              <a:rPr lang="sr-Cyrl-R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Ако у троуглу чије су странице </a:t>
            </a:r>
            <a:r>
              <a:rPr lang="sr-Cyrl-R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𝒶, 𝒷, 𝒸  </a:t>
            </a:r>
            <a:r>
              <a:rPr lang="sr-Cyrl-R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</a:rPr>
              <a:t>важи</a:t>
            </a:r>
            <a:r>
              <a:rPr lang="sr-Cyrl-R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sr-Cyrl-R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</a:rPr>
              <a:t>једнакост  </a:t>
            </a:r>
            <a:r>
              <a:rPr lang="sr-Cyrl-RS" sz="48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𝒸² = 𝒶² +𝒷²</a:t>
            </a:r>
          </a:p>
          <a:p>
            <a:r>
              <a:rPr lang="sr-Cyrl-R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mbria Math" panose="02040503050406030204" pitchFamily="18" charset="0"/>
              </a:rPr>
              <a:t> онда је тај троугао правоугли.</a:t>
            </a:r>
            <a:endParaRPr lang="sr-Cyrl-R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ight Triangle 3"/>
          <p:cNvSpPr/>
          <p:nvPr/>
        </p:nvSpPr>
        <p:spPr bwMode="auto">
          <a:xfrm rot="9133872">
            <a:off x="2892932" y="3966492"/>
            <a:ext cx="3147300" cy="2074936"/>
          </a:xfrm>
          <a:prstGeom prst="rtTriangl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 rot="8900440">
            <a:off x="4836816" y="3277861"/>
            <a:ext cx="76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⦝</a:t>
            </a:r>
            <a:endParaRPr lang="sr-Latn-RS" sz="36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20786718">
            <a:off x="5748068" y="3730472"/>
            <a:ext cx="76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𝒶</a:t>
            </a:r>
            <a:endParaRPr lang="sr-Latn-RS" sz="36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 rot="20786718">
            <a:off x="3632769" y="3510090"/>
            <a:ext cx="76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𝒷</a:t>
            </a:r>
            <a:endParaRPr lang="sr-Latn-RS" sz="36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 rot="20786718">
            <a:off x="4225710" y="4718895"/>
            <a:ext cx="7687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RS" sz="36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𝒸</a:t>
            </a:r>
            <a:endParaRPr lang="sr-Latn-R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820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223044" y="252804"/>
            <a:ext cx="2351088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Cyrl-C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Пример </a:t>
            </a:r>
            <a:r>
              <a:rPr lang="sr-Cyrl-C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1</a:t>
            </a:r>
            <a:r>
              <a:rPr lang="sr-Latn-C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endParaRPr lang="sr-Cyrl-C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sr-Cyrl-C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sr-Cyrl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 </a:t>
            </a: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  <a:endParaRPr lang="sr-Cyrl-C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sr-Latn-C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b=3 </a:t>
            </a: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cm</a:t>
            </a:r>
          </a:p>
          <a:p>
            <a:pPr eaLnBrk="1" hangingPunct="1">
              <a:spcBef>
                <a:spcPct val="50000"/>
              </a:spcBef>
            </a:pPr>
            <a:r>
              <a:rPr lang="sr-Latn-CS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r-Latn-C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=?</a:t>
            </a:r>
            <a:endParaRPr lang="sr-Latn-CS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5384800" y="1174750"/>
            <a:ext cx="2916238" cy="1751013"/>
            <a:chOff x="3398" y="1306"/>
            <a:chExt cx="1837" cy="1103"/>
          </a:xfrm>
        </p:grpSpPr>
        <p:sp>
          <p:nvSpPr>
            <p:cNvPr id="1045" name="Line 4"/>
            <p:cNvSpPr>
              <a:spLocks noChangeShapeType="1"/>
            </p:cNvSpPr>
            <p:nvPr/>
          </p:nvSpPr>
          <p:spPr bwMode="auto">
            <a:xfrm>
              <a:off x="3981" y="1306"/>
              <a:ext cx="0" cy="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1046" name="Line 5"/>
            <p:cNvSpPr>
              <a:spLocks noChangeShapeType="1"/>
            </p:cNvSpPr>
            <p:nvPr/>
          </p:nvSpPr>
          <p:spPr bwMode="auto">
            <a:xfrm>
              <a:off x="3981" y="2121"/>
              <a:ext cx="125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1047" name="Line 6"/>
            <p:cNvSpPr>
              <a:spLocks noChangeShapeType="1"/>
            </p:cNvSpPr>
            <p:nvPr/>
          </p:nvSpPr>
          <p:spPr bwMode="auto">
            <a:xfrm>
              <a:off x="3981" y="1306"/>
              <a:ext cx="1254" cy="81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sr-Latn-RS"/>
            </a:p>
          </p:txBody>
        </p:sp>
        <p:sp>
          <p:nvSpPr>
            <p:cNvPr id="1048" name="Text Box 7"/>
            <p:cNvSpPr txBox="1">
              <a:spLocks noChangeArrowheads="1"/>
            </p:cNvSpPr>
            <p:nvPr/>
          </p:nvSpPr>
          <p:spPr bwMode="auto">
            <a:xfrm>
              <a:off x="4365" y="2121"/>
              <a:ext cx="7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sr-Latn-CS" sz="2400" i="1">
                  <a:latin typeface="Times New Roman" panose="02020603050405020304" pitchFamily="18" charset="0"/>
                </a:rPr>
                <a:t>a</a:t>
              </a:r>
              <a:endParaRPr lang="en-US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1049" name="Text Box 8"/>
            <p:cNvSpPr txBox="1">
              <a:spLocks noChangeArrowheads="1"/>
            </p:cNvSpPr>
            <p:nvPr/>
          </p:nvSpPr>
          <p:spPr bwMode="auto">
            <a:xfrm>
              <a:off x="3398" y="1539"/>
              <a:ext cx="7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sr-Latn-CS" sz="2400" i="1">
                  <a:latin typeface="Times New Roman" panose="02020603050405020304" pitchFamily="18" charset="0"/>
                </a:rPr>
                <a:t>b</a:t>
              </a:r>
              <a:endParaRPr lang="en-US" sz="2400" i="1">
                <a:latin typeface="Times New Roman" panose="02020603050405020304" pitchFamily="18" charset="0"/>
              </a:endParaRPr>
            </a:p>
          </p:txBody>
        </p:sp>
        <p:sp>
          <p:nvSpPr>
            <p:cNvPr id="1050" name="Text Box 9"/>
            <p:cNvSpPr txBox="1">
              <a:spLocks noChangeArrowheads="1"/>
            </p:cNvSpPr>
            <p:nvPr/>
          </p:nvSpPr>
          <p:spPr bwMode="auto">
            <a:xfrm>
              <a:off x="4365" y="1395"/>
              <a:ext cx="735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</a:pPr>
              <a:r>
                <a:rPr lang="sr-Latn-CS" sz="2400" i="1">
                  <a:latin typeface="Times New Roman" panose="02020603050405020304" pitchFamily="18" charset="0"/>
                </a:rPr>
                <a:t>c</a:t>
              </a:r>
              <a:endParaRPr lang="en-US" sz="2400" i="1">
                <a:latin typeface="Times New Roman" panose="02020603050405020304" pitchFamily="18" charset="0"/>
              </a:endParaRPr>
            </a:p>
          </p:txBody>
        </p:sp>
      </p:grpSp>
      <p:sp>
        <p:nvSpPr>
          <p:cNvPr id="36874" name="Text Box 10"/>
          <p:cNvSpPr txBox="1">
            <a:spLocks noChangeArrowheads="1"/>
          </p:cNvSpPr>
          <p:nvPr/>
        </p:nvSpPr>
        <p:spPr bwMode="auto">
          <a:xfrm>
            <a:off x="2375695" y="-14942"/>
            <a:ext cx="2163762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sz="2800" i="1" dirty="0">
                <a:latin typeface="Times New Roman" panose="02020603050405020304" pitchFamily="18" charset="0"/>
              </a:rPr>
              <a:t>c</a:t>
            </a:r>
            <a:r>
              <a:rPr lang="sr-Latn-CS" sz="2800" i="1" baseline="30000" dirty="0">
                <a:latin typeface="Times New Roman" panose="02020603050405020304" pitchFamily="18" charset="0"/>
              </a:rPr>
              <a:t>2 </a:t>
            </a:r>
            <a:r>
              <a:rPr lang="sr-Latn-CS" sz="2800" i="1" dirty="0">
                <a:latin typeface="Times New Roman" panose="02020603050405020304" pitchFamily="18" charset="0"/>
              </a:rPr>
              <a:t>= a</a:t>
            </a:r>
            <a:r>
              <a:rPr lang="sr-Latn-CS" sz="2800" i="1" baseline="30000" dirty="0">
                <a:latin typeface="Times New Roman" panose="02020603050405020304" pitchFamily="18" charset="0"/>
              </a:rPr>
              <a:t>2 </a:t>
            </a:r>
            <a:r>
              <a:rPr lang="sr-Latn-CS" sz="2800" i="1" dirty="0">
                <a:latin typeface="Times New Roman" panose="02020603050405020304" pitchFamily="18" charset="0"/>
              </a:rPr>
              <a:t>+ b</a:t>
            </a:r>
            <a:r>
              <a:rPr lang="sr-Latn-CS" sz="2800" i="1" baseline="30000" dirty="0">
                <a:latin typeface="Times New Roman" panose="02020603050405020304" pitchFamily="18" charset="0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sr-Latn-CS" sz="2800" i="1" dirty="0">
                <a:latin typeface="Times New Roman" panose="02020603050405020304" pitchFamily="18" charset="0"/>
              </a:rPr>
              <a:t>c</a:t>
            </a:r>
            <a:r>
              <a:rPr lang="sr-Latn-CS" sz="2800" i="1" baseline="30000" dirty="0">
                <a:latin typeface="Times New Roman" panose="02020603050405020304" pitchFamily="18" charset="0"/>
              </a:rPr>
              <a:t>2 </a:t>
            </a:r>
            <a:r>
              <a:rPr lang="sr-Latn-CS" sz="2800" i="1" dirty="0">
                <a:latin typeface="Times New Roman" panose="02020603050405020304" pitchFamily="18" charset="0"/>
              </a:rPr>
              <a:t>= 4</a:t>
            </a:r>
            <a:r>
              <a:rPr lang="sr-Latn-CS" sz="2800" i="1" baseline="30000" dirty="0">
                <a:latin typeface="Times New Roman" panose="02020603050405020304" pitchFamily="18" charset="0"/>
              </a:rPr>
              <a:t>2 </a:t>
            </a:r>
            <a:r>
              <a:rPr lang="sr-Latn-CS" sz="2800" i="1" dirty="0">
                <a:latin typeface="Times New Roman" panose="02020603050405020304" pitchFamily="18" charset="0"/>
              </a:rPr>
              <a:t>+ 3</a:t>
            </a:r>
            <a:r>
              <a:rPr lang="sr-Latn-CS" sz="2800" i="1" baseline="30000" dirty="0">
                <a:latin typeface="Times New Roman" panose="02020603050405020304" pitchFamily="18" charset="0"/>
              </a:rPr>
              <a:t>2</a:t>
            </a:r>
            <a:endParaRPr lang="sr-Latn-CS" sz="2800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sr-Latn-CS" sz="2800" i="1" dirty="0">
                <a:latin typeface="Times New Roman" panose="02020603050405020304" pitchFamily="18" charset="0"/>
              </a:rPr>
              <a:t>c</a:t>
            </a:r>
            <a:r>
              <a:rPr lang="sr-Latn-CS" sz="2800" i="1" baseline="30000" dirty="0">
                <a:latin typeface="Times New Roman" panose="02020603050405020304" pitchFamily="18" charset="0"/>
              </a:rPr>
              <a:t>2 </a:t>
            </a:r>
            <a:r>
              <a:rPr lang="sr-Latn-CS" sz="2800" i="1" dirty="0">
                <a:latin typeface="Times New Roman" panose="02020603050405020304" pitchFamily="18" charset="0"/>
              </a:rPr>
              <a:t>= 16 + 9</a:t>
            </a:r>
          </a:p>
          <a:p>
            <a:pPr eaLnBrk="1" hangingPunct="1">
              <a:spcBef>
                <a:spcPct val="50000"/>
              </a:spcBef>
            </a:pPr>
            <a:r>
              <a:rPr lang="sr-Latn-CS" sz="2800" i="1" dirty="0">
                <a:latin typeface="Times New Roman" panose="02020603050405020304" pitchFamily="18" charset="0"/>
              </a:rPr>
              <a:t>c</a:t>
            </a:r>
            <a:r>
              <a:rPr lang="sr-Latn-CS" sz="2800" i="1" baseline="30000" dirty="0">
                <a:latin typeface="Times New Roman" panose="02020603050405020304" pitchFamily="18" charset="0"/>
              </a:rPr>
              <a:t>2 </a:t>
            </a:r>
            <a:r>
              <a:rPr lang="sr-Latn-CS" sz="2800" i="1" dirty="0">
                <a:latin typeface="Times New Roman" panose="02020603050405020304" pitchFamily="18" charset="0"/>
              </a:rPr>
              <a:t>= 25</a:t>
            </a:r>
          </a:p>
          <a:p>
            <a:pPr lvl="0" eaLnBrk="1" hangingPunct="1">
              <a:spcBef>
                <a:spcPct val="50000"/>
              </a:spcBef>
            </a:pPr>
            <a:r>
              <a:rPr lang="sr-Latn-CS" sz="2800" i="1" dirty="0">
                <a:latin typeface="Times New Roman" panose="02020603050405020304" pitchFamily="18" charset="0"/>
              </a:rPr>
              <a:t>c </a:t>
            </a:r>
            <a:r>
              <a:rPr lang="sr-Latn-CS" sz="2800" i="1" dirty="0" smtClean="0">
                <a:latin typeface="Times New Roman" panose="02020603050405020304" pitchFamily="18" charset="0"/>
              </a:rPr>
              <a:t>=</a:t>
            </a:r>
            <a:r>
              <a:rPr lang="sr-Cyrl-RS" sz="2800" i="1" dirty="0" smtClean="0">
                <a:latin typeface="Times New Roman" panose="02020603050405020304" pitchFamily="18" charset="0"/>
              </a:rPr>
              <a:t> </a:t>
            </a:r>
            <a:r>
              <a:rPr lang="sr-Latn-CS" sz="28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5 </a:t>
            </a:r>
            <a:r>
              <a:rPr lang="sr-Latn-CS" sz="28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cm</a:t>
            </a:r>
            <a:endParaRPr lang="sr-Latn-CS" sz="28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6875" name="Object 2"/>
          <p:cNvGraphicFramePr>
            <a:graphicFrameLocks noChangeAspect="1"/>
          </p:cNvGraphicFramePr>
          <p:nvPr/>
        </p:nvGraphicFramePr>
        <p:xfrm>
          <a:off x="3149600" y="2270125"/>
          <a:ext cx="53816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" imgW="317160" imgH="228600" progId="Equation.3">
                  <p:embed/>
                </p:oleObj>
              </mc:Choice>
              <mc:Fallback>
                <p:oleObj name="Equation" r:id="rId3" imgW="31716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9600" y="2270125"/>
                        <a:ext cx="538163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211801" y="3316287"/>
            <a:ext cx="2828925" cy="2462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Cyrl-C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Пример </a:t>
            </a:r>
            <a:r>
              <a:rPr lang="sr-Cyrl-C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2</a:t>
            </a:r>
            <a:r>
              <a:rPr lang="sr-Latn-C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</a:rPr>
              <a:t>:</a:t>
            </a:r>
            <a:endParaRPr lang="sr-Cyrl-C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</a:endParaRPr>
          </a:p>
          <a:p>
            <a:pPr eaLnBrk="1" hangingPunct="1">
              <a:spcBef>
                <a:spcPct val="50000"/>
              </a:spcBef>
            </a:pPr>
            <a:r>
              <a:rPr lang="sr-Cyrl-CS" sz="2800" i="1" dirty="0">
                <a:latin typeface="Times New Roman" panose="02020603050405020304" pitchFamily="18" charset="0"/>
              </a:rPr>
              <a:t>а</a:t>
            </a:r>
            <a:r>
              <a:rPr lang="sr-Cyrl-CS" sz="2800" dirty="0">
                <a:latin typeface="Times New Roman" panose="02020603050405020304" pitchFamily="18" charset="0"/>
              </a:rPr>
              <a:t>= 7 </a:t>
            </a:r>
            <a:r>
              <a:rPr lang="sr-Latn-CS" sz="2800" dirty="0">
                <a:latin typeface="Times New Roman" panose="02020603050405020304" pitchFamily="18" charset="0"/>
              </a:rPr>
              <a:t>cm</a:t>
            </a:r>
            <a:endParaRPr lang="sr-Cyrl-CS" sz="2800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sr-Latn-CS" sz="2800" i="1" dirty="0">
                <a:latin typeface="Times New Roman" panose="02020603050405020304" pitchFamily="18" charset="0"/>
              </a:rPr>
              <a:t>c=25 </a:t>
            </a:r>
            <a:r>
              <a:rPr lang="sr-Latn-CS" sz="2800" dirty="0">
                <a:latin typeface="Times New Roman" panose="02020603050405020304" pitchFamily="18" charset="0"/>
              </a:rPr>
              <a:t>cm</a:t>
            </a:r>
          </a:p>
          <a:p>
            <a:pPr eaLnBrk="1" hangingPunct="1">
              <a:spcBef>
                <a:spcPct val="50000"/>
              </a:spcBef>
            </a:pPr>
            <a:r>
              <a:rPr lang="sr-Latn-CS" sz="2800" i="1" dirty="0">
                <a:latin typeface="Times New Roman" panose="02020603050405020304" pitchFamily="18" charset="0"/>
              </a:rPr>
              <a:t>b</a:t>
            </a:r>
            <a:r>
              <a:rPr lang="sr-Latn-CS" sz="2800" dirty="0">
                <a:latin typeface="Times New Roman" panose="02020603050405020304" pitchFamily="18" charset="0"/>
              </a:rPr>
              <a:t>=?</a:t>
            </a:r>
            <a:endParaRPr lang="sr-Latn-CS" sz="2800" i="1" dirty="0">
              <a:latin typeface="Times New Roman" panose="02020603050405020304" pitchFamily="18" charset="0"/>
            </a:endParaRPr>
          </a:p>
        </p:txBody>
      </p:sp>
      <p:sp>
        <p:nvSpPr>
          <p:cNvPr id="36878" name="Text Box 14"/>
          <p:cNvSpPr txBox="1">
            <a:spLocks noChangeArrowheads="1"/>
          </p:cNvSpPr>
          <p:nvPr/>
        </p:nvSpPr>
        <p:spPr bwMode="auto">
          <a:xfrm>
            <a:off x="2389801" y="3509962"/>
            <a:ext cx="2289176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Latn-CS" sz="2400" i="1" dirty="0">
                <a:latin typeface="Times New Roman" panose="02020603050405020304" pitchFamily="18" charset="0"/>
              </a:rPr>
              <a:t>c</a:t>
            </a:r>
            <a:r>
              <a:rPr lang="sr-Latn-CS" sz="2400" i="1" baseline="30000" dirty="0">
                <a:latin typeface="Times New Roman" panose="02020603050405020304" pitchFamily="18" charset="0"/>
              </a:rPr>
              <a:t>2 </a:t>
            </a:r>
            <a:r>
              <a:rPr lang="sr-Latn-CS" sz="2400" i="1" dirty="0">
                <a:latin typeface="Times New Roman" panose="02020603050405020304" pitchFamily="18" charset="0"/>
              </a:rPr>
              <a:t>= a</a:t>
            </a:r>
            <a:r>
              <a:rPr lang="sr-Latn-CS" sz="2400" i="1" baseline="30000" dirty="0">
                <a:latin typeface="Times New Roman" panose="02020603050405020304" pitchFamily="18" charset="0"/>
              </a:rPr>
              <a:t>2 </a:t>
            </a:r>
            <a:r>
              <a:rPr lang="sr-Latn-CS" sz="2400" i="1" dirty="0">
                <a:latin typeface="Times New Roman" panose="02020603050405020304" pitchFamily="18" charset="0"/>
              </a:rPr>
              <a:t>+ b</a:t>
            </a:r>
            <a:r>
              <a:rPr lang="sr-Latn-CS" sz="2400" i="1" baseline="30000" dirty="0">
                <a:latin typeface="Times New Roman" panose="02020603050405020304" pitchFamily="18" charset="0"/>
              </a:rPr>
              <a:t>2</a:t>
            </a:r>
          </a:p>
          <a:p>
            <a:pPr eaLnBrk="1" hangingPunct="1">
              <a:spcBef>
                <a:spcPct val="50000"/>
              </a:spcBef>
            </a:pPr>
            <a:r>
              <a:rPr lang="sr-Latn-CS" sz="2400" i="1" dirty="0">
                <a:latin typeface="Times New Roman" panose="02020603050405020304" pitchFamily="18" charset="0"/>
              </a:rPr>
              <a:t>25</a:t>
            </a:r>
            <a:r>
              <a:rPr lang="sr-Latn-CS" sz="2400" i="1" baseline="30000" dirty="0">
                <a:latin typeface="Times New Roman" panose="02020603050405020304" pitchFamily="18" charset="0"/>
              </a:rPr>
              <a:t>2 </a:t>
            </a:r>
            <a:r>
              <a:rPr lang="sr-Latn-CS" sz="2400" i="1" dirty="0">
                <a:latin typeface="Times New Roman" panose="02020603050405020304" pitchFamily="18" charset="0"/>
              </a:rPr>
              <a:t>= 7</a:t>
            </a:r>
            <a:r>
              <a:rPr lang="sr-Latn-CS" sz="2400" i="1" baseline="30000" dirty="0">
                <a:latin typeface="Times New Roman" panose="02020603050405020304" pitchFamily="18" charset="0"/>
              </a:rPr>
              <a:t>2 </a:t>
            </a:r>
            <a:r>
              <a:rPr lang="sr-Latn-CS" sz="2400" i="1" dirty="0">
                <a:latin typeface="Times New Roman" panose="02020603050405020304" pitchFamily="18" charset="0"/>
              </a:rPr>
              <a:t>+ b</a:t>
            </a:r>
            <a:r>
              <a:rPr lang="sr-Latn-CS" sz="2400" i="1" baseline="30000" dirty="0">
                <a:latin typeface="Times New Roman" panose="02020603050405020304" pitchFamily="18" charset="0"/>
              </a:rPr>
              <a:t>2</a:t>
            </a:r>
            <a:endParaRPr lang="sr-Latn-CS" sz="2400" i="1" dirty="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sr-Latn-CS" sz="2400" i="1" dirty="0">
                <a:latin typeface="Times New Roman" panose="02020603050405020304" pitchFamily="18" charset="0"/>
              </a:rPr>
              <a:t>b</a:t>
            </a:r>
            <a:r>
              <a:rPr lang="sr-Latn-CS" sz="2400" i="1" baseline="30000" dirty="0">
                <a:latin typeface="Times New Roman" panose="02020603050405020304" pitchFamily="18" charset="0"/>
              </a:rPr>
              <a:t>2 </a:t>
            </a:r>
            <a:r>
              <a:rPr lang="sr-Latn-CS" sz="2400" i="1" dirty="0">
                <a:latin typeface="Times New Roman" panose="02020603050405020304" pitchFamily="18" charset="0"/>
              </a:rPr>
              <a:t>= 625 - 49</a:t>
            </a:r>
          </a:p>
          <a:p>
            <a:pPr eaLnBrk="1" hangingPunct="1">
              <a:spcBef>
                <a:spcPct val="50000"/>
              </a:spcBef>
            </a:pPr>
            <a:r>
              <a:rPr lang="sr-Latn-CS" sz="2400" i="1" dirty="0">
                <a:latin typeface="Times New Roman" panose="02020603050405020304" pitchFamily="18" charset="0"/>
              </a:rPr>
              <a:t>b</a:t>
            </a:r>
            <a:r>
              <a:rPr lang="sr-Latn-CS" sz="2400" i="1" baseline="30000" dirty="0">
                <a:latin typeface="Times New Roman" panose="02020603050405020304" pitchFamily="18" charset="0"/>
              </a:rPr>
              <a:t>2 </a:t>
            </a:r>
            <a:r>
              <a:rPr lang="sr-Latn-CS" sz="2400" i="1" dirty="0">
                <a:latin typeface="Times New Roman" panose="02020603050405020304" pitchFamily="18" charset="0"/>
              </a:rPr>
              <a:t>= 576</a:t>
            </a:r>
          </a:p>
          <a:p>
            <a:pPr lvl="0" eaLnBrk="1" hangingPunct="1">
              <a:spcBef>
                <a:spcPct val="50000"/>
              </a:spcBef>
            </a:pPr>
            <a:r>
              <a:rPr lang="sr-Latn-CS" sz="2400" i="1" dirty="0">
                <a:latin typeface="Times New Roman" panose="02020603050405020304" pitchFamily="18" charset="0"/>
              </a:rPr>
              <a:t>b </a:t>
            </a:r>
            <a:r>
              <a:rPr lang="sr-Latn-CS" sz="2400" i="1" dirty="0" smtClean="0">
                <a:latin typeface="Times New Roman" panose="02020603050405020304" pitchFamily="18" charset="0"/>
              </a:rPr>
              <a:t>=</a:t>
            </a:r>
            <a:r>
              <a:rPr lang="sr-Cyrl-RS" sz="2400" i="1" dirty="0" smtClean="0">
                <a:latin typeface="Times New Roman" panose="02020603050405020304" pitchFamily="18" charset="0"/>
              </a:rPr>
              <a:t> </a:t>
            </a:r>
            <a:r>
              <a:rPr lang="sr-Latn-CS" sz="2400" i="1" dirty="0">
                <a:solidFill>
                  <a:srgbClr val="000000"/>
                </a:solidFill>
                <a:latin typeface="Times New Roman" panose="02020603050405020304" pitchFamily="18" charset="0"/>
              </a:rPr>
              <a:t>24 </a:t>
            </a:r>
            <a:r>
              <a:rPr lang="sr-Latn-CS" sz="2400" i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cm</a:t>
            </a:r>
            <a:endParaRPr lang="sr-Latn-CS" sz="2400" i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graphicFrame>
        <p:nvGraphicFramePr>
          <p:cNvPr id="36879" name="Object 3"/>
          <p:cNvGraphicFramePr>
            <a:graphicFrameLocks noChangeAspect="1"/>
          </p:cNvGraphicFramePr>
          <p:nvPr/>
        </p:nvGraphicFramePr>
        <p:xfrm>
          <a:off x="3214688" y="5456238"/>
          <a:ext cx="538162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5" imgW="380880" imgH="228600" progId="Equation.3">
                  <p:embed/>
                </p:oleObj>
              </mc:Choice>
              <mc:Fallback>
                <p:oleObj name="Equation" r:id="rId5" imgW="3808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4688" y="5456238"/>
                        <a:ext cx="538162" cy="322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7" name="Straight Connector 16"/>
          <p:cNvCxnSpPr/>
          <p:nvPr/>
        </p:nvCxnSpPr>
        <p:spPr>
          <a:xfrm flipV="1">
            <a:off x="4786313" y="4071938"/>
            <a:ext cx="2357437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786313" y="4071938"/>
            <a:ext cx="2357437" cy="1143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6200000" flipH="1">
            <a:off x="6715125" y="4500563"/>
            <a:ext cx="1571625" cy="7143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786313" y="5214938"/>
            <a:ext cx="3071812" cy="42862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Arc 20"/>
          <p:cNvSpPr/>
          <p:nvPr/>
        </p:nvSpPr>
        <p:spPr>
          <a:xfrm rot="6530294">
            <a:off x="6750710" y="4083625"/>
            <a:ext cx="500062" cy="785812"/>
          </a:xfrm>
          <a:prstGeom prst="arc">
            <a:avLst>
              <a:gd name="adj1" fmla="val 16200000"/>
              <a:gd name="adj2" fmla="val 5248254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sr-Latn-CS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6868454" y="4039582"/>
            <a:ext cx="35718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CS" sz="3600" dirty="0"/>
              <a:t>.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 rot="342886">
            <a:off x="5939408" y="5537817"/>
            <a:ext cx="130176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C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t=13cm</a:t>
            </a: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 rot="20057720">
            <a:off x="5128380" y="4174918"/>
            <a:ext cx="142875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R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sr-Latn-C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=12cm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 rot="3896761">
            <a:off x="7268183" y="4626722"/>
            <a:ext cx="10001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C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e=?</a:t>
            </a: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065342" y="3509962"/>
            <a:ext cx="2143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C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П</a:t>
            </a:r>
            <a:r>
              <a:rPr lang="sr-Cyrl-R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ример</a:t>
            </a:r>
            <a:r>
              <a:rPr lang="sr-Latn-CS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 </a:t>
            </a:r>
            <a:r>
              <a:rPr lang="sr-Latn-C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3</a:t>
            </a:r>
            <a:r>
              <a:rPr lang="en-U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j-lt"/>
                <a:cs typeface="Times New Roman" panose="02020603050405020304" pitchFamily="18" charset="0"/>
              </a:rPr>
              <a:t>:</a:t>
            </a:r>
            <a:endParaRPr lang="sr-Latn-CS" sz="2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6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16500"/>
                            </p:stCondLst>
                            <p:childTnLst>
                              <p:par>
                                <p:cTn id="2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68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68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2" dur="1000"/>
                                        <p:tgtEl>
                                          <p:spTgt spid="368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68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19000"/>
                            </p:stCondLst>
                            <p:childTnLst>
                              <p:par>
                                <p:cTn id="3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68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0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utoUpdateAnimBg="0"/>
      <p:bldP spid="36874" grpId="0" autoUpdateAnimBg="0"/>
      <p:bldP spid="36877" grpId="0" autoUpdateAnimBg="0"/>
      <p:bldP spid="36878" grpId="0" autoUpdateAnimBg="0"/>
      <p:bldP spid="21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273" y="3124200"/>
            <a:ext cx="3586827" cy="33010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533400" y="533400"/>
            <a:ext cx="8382000" cy="1905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473"/>
              </a:avLst>
            </a:prstTxWarp>
          </a:bodyPr>
          <a:lstStyle/>
          <a:p>
            <a:pPr algn="ctr"/>
            <a:r>
              <a:rPr lang="sr-Latn-RS" sz="3600" kern="10" dirty="0" smtClean="0">
                <a:ln w="381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A83CE4"/>
                </a:solidFill>
                <a:effectLst>
                  <a:reflection blurRad="6350" stA="55000" endA="300" endPos="45500" dir="5400000" sy="-100000" algn="bl" rotWithShape="0"/>
                </a:effectLst>
                <a:latin typeface="Jokerman" panose="04090605060D06020702" pitchFamily="82" charset="0"/>
              </a:rPr>
              <a:t>T</a:t>
            </a:r>
            <a:r>
              <a:rPr lang="sr-Latn-RS" sz="3600" kern="10" dirty="0" smtClean="0">
                <a:ln w="381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CC0000"/>
                </a:solidFill>
                <a:effectLst>
                  <a:reflection blurRad="6350" stA="55000" endA="300" endPos="45500" dir="5400000" sy="-100000" algn="bl" rotWithShape="0"/>
                </a:effectLst>
                <a:latin typeface="Jokerman" panose="04090605060D06020702" pitchFamily="82" charset="0"/>
              </a:rPr>
              <a:t>h</a:t>
            </a:r>
            <a:r>
              <a:rPr lang="sr-Latn-RS" sz="3600" kern="10" dirty="0" smtClean="0">
                <a:ln w="381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70C0"/>
                </a:solidFill>
                <a:effectLst>
                  <a:reflection blurRad="6350" stA="55000" endA="300" endPos="45500" dir="5400000" sy="-100000" algn="bl" rotWithShape="0"/>
                </a:effectLst>
                <a:latin typeface="Jokerman" panose="04090605060D06020702" pitchFamily="82" charset="0"/>
              </a:rPr>
              <a:t>e</a:t>
            </a:r>
            <a:r>
              <a:rPr lang="sr-Latn-RS" sz="3600" kern="10" dirty="0" smtClean="0">
                <a:ln w="381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A83CE4"/>
                </a:solidFill>
                <a:effectLst>
                  <a:reflection blurRad="6350" stA="55000" endA="300" endPos="45500" dir="5400000" sy="-100000" algn="bl" rotWithShape="0"/>
                </a:effectLst>
                <a:latin typeface="Jokerman" panose="04090605060D06020702" pitchFamily="82" charset="0"/>
              </a:rPr>
              <a:t> </a:t>
            </a:r>
            <a:r>
              <a:rPr lang="sr-Latn-RS" sz="3600" kern="10" dirty="0" smtClean="0">
                <a:ln w="381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EE6612"/>
                </a:solidFill>
                <a:effectLst>
                  <a:reflection blurRad="6350" stA="55000" endA="300" endPos="45500" dir="5400000" sy="-100000" algn="bl" rotWithShape="0"/>
                </a:effectLst>
                <a:latin typeface="Jokerman" panose="04090605060D06020702" pitchFamily="82" charset="0"/>
              </a:rPr>
              <a:t>e</a:t>
            </a:r>
            <a:r>
              <a:rPr lang="sr-Latn-RS" sz="3600" kern="10" dirty="0" smtClean="0">
                <a:ln w="381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reflection blurRad="6350" stA="55000" endA="300" endPos="45500" dir="5400000" sy="-100000" algn="bl" rotWithShape="0"/>
                </a:effectLst>
                <a:latin typeface="Jokerman" panose="04090605060D06020702" pitchFamily="82" charset="0"/>
              </a:rPr>
              <a:t>n</a:t>
            </a:r>
            <a:r>
              <a:rPr lang="sr-Latn-RS" sz="3600" kern="10" dirty="0" smtClean="0">
                <a:ln w="381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Jokerman" panose="04090605060D06020702" pitchFamily="82" charset="0"/>
              </a:rPr>
              <a:t>d</a:t>
            </a:r>
            <a:r>
              <a:rPr lang="sr-Cyrl-RS" sz="3600" kern="10" dirty="0" smtClean="0">
                <a:ln w="381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Jokerman" panose="04090605060D06020702" pitchFamily="82" charset="0"/>
              </a:rPr>
              <a:t> </a:t>
            </a:r>
            <a:r>
              <a:rPr lang="sr-Latn-RS" sz="3600" kern="10" dirty="0" smtClean="0">
                <a:ln w="381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Jokerman" panose="04090605060D06020702" pitchFamily="82" charset="0"/>
              </a:rPr>
              <a:t>for today</a:t>
            </a:r>
            <a:r>
              <a:rPr lang="sr-Latn-RS" sz="3600" kern="10" dirty="0" smtClean="0">
                <a:ln w="381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1D1D9F"/>
                </a:solidFill>
                <a:effectLst>
                  <a:reflection blurRad="6350" stA="55000" endA="300" endPos="45500" dir="5400000" sy="-100000" algn="bl" rotWithShape="0"/>
                </a:effectLst>
                <a:latin typeface="Jokerman" panose="04090605060D06020702" pitchFamily="82" charset="0"/>
              </a:rPr>
              <a:t>!</a:t>
            </a:r>
            <a:r>
              <a:rPr lang="sr-Cyrl-RS" sz="3600" kern="10" dirty="0" smtClean="0">
                <a:ln w="38100">
                  <a:solidFill>
                    <a:srgbClr val="00B050"/>
                  </a:solidFill>
                  <a:round/>
                  <a:headEnd/>
                  <a:tailEnd/>
                </a:ln>
                <a:solidFill>
                  <a:srgbClr val="A83CE4"/>
                </a:solidFill>
                <a:effectLst>
                  <a:reflection blurRad="6350" stA="55000" endA="300" endPos="45500" dir="5400000" sy="-100000" algn="bl" rotWithShape="0"/>
                </a:effectLst>
                <a:latin typeface="Impact" panose="020B0806030902050204" pitchFamily="34" charset="0"/>
              </a:rPr>
              <a:t> </a:t>
            </a:r>
            <a:endParaRPr lang="sr-Latn-RS" sz="3600" kern="10" dirty="0">
              <a:ln w="38100">
                <a:solidFill>
                  <a:srgbClr val="00B050"/>
                </a:solidFill>
                <a:round/>
                <a:headEnd/>
                <a:tailEnd/>
              </a:ln>
              <a:solidFill>
                <a:srgbClr val="A83CE4"/>
              </a:solidFill>
              <a:effectLst>
                <a:reflection blurRad="6350" stA="55000" endA="300" endPos="45500" dir="5400000" sy="-100000" algn="bl" rotWithShape="0"/>
              </a:effectLst>
              <a:latin typeface="Jokerman" panose="04090605060D06020702" pitchFamily="82" charset="0"/>
            </a:endParaRPr>
          </a:p>
        </p:txBody>
      </p:sp>
      <p:pic>
        <p:nvPicPr>
          <p:cNvPr id="7" name="Picture 4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 rot="19727256">
            <a:off x="5874958" y="3083973"/>
            <a:ext cx="1969901" cy="23439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64994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Egi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"/>
            <a:ext cx="4267200" cy="35714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04800" y="381000"/>
            <a:ext cx="4038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r-Cyrl-RS" sz="2400" dirty="0" smtClean="0"/>
              <a:t>Однос страница правоуглог троугла био је познат </a:t>
            </a:r>
            <a:r>
              <a:rPr lang="sr-Cyrl-RS" sz="2400" b="1" dirty="0" smtClean="0"/>
              <a:t>Вавилонцима</a:t>
            </a:r>
            <a:r>
              <a:rPr lang="sr-Cyrl-RS" sz="2400" dirty="0" smtClean="0"/>
              <a:t> 1500г.п.н.е.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r-Cyrl-RS" sz="2400" dirty="0" smtClean="0"/>
              <a:t>Троугао чије су странице 5,12 и 13 познат је као индијски троугао, што значи да су стари </a:t>
            </a:r>
            <a:r>
              <a:rPr lang="sr-Cyrl-RS" sz="2400" b="1" dirty="0" smtClean="0"/>
              <a:t>Индијци</a:t>
            </a:r>
            <a:r>
              <a:rPr lang="sr-Cyrl-RS" sz="2400" dirty="0" smtClean="0"/>
              <a:t> знали за ово правило.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sr-Cyrl-RS" sz="2400" dirty="0" smtClean="0"/>
              <a:t>Стари </a:t>
            </a:r>
            <a:r>
              <a:rPr lang="sr-Cyrl-RS" sz="2400" b="1" dirty="0" smtClean="0"/>
              <a:t>Египћани</a:t>
            </a:r>
            <a:r>
              <a:rPr lang="sr-Cyrl-RS" sz="2400" dirty="0" smtClean="0"/>
              <a:t> су знали да је троугао чије су странице 3,4 и 5 јединичних дужи правоугли троугао.</a:t>
            </a:r>
            <a:endParaRPr lang="sr-Latn-R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457700" y="4172656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sr-Cyrl-RS" sz="2400" dirty="0" smtClean="0"/>
              <a:t>Зато су за трасирање правог угла користили конопац који је чворовима подељен на 12 једнаких делова </a:t>
            </a:r>
          </a:p>
          <a:p>
            <a:r>
              <a:rPr lang="sr-Cyrl-RS" sz="2400" dirty="0"/>
              <a:t> </a:t>
            </a:r>
            <a:r>
              <a:rPr lang="sr-Cyrl-RS" sz="2400" dirty="0" smtClean="0"/>
              <a:t>   ( слика горе) </a:t>
            </a:r>
          </a:p>
        </p:txBody>
      </p:sp>
    </p:spTree>
    <p:extLst>
      <p:ext uri="{BB962C8B-B14F-4D97-AF65-F5344CB8AC3E}">
        <p14:creationId xmlns:p14="http://schemas.microsoft.com/office/powerpoint/2010/main" val="4084678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7917325"/>
              </p:ext>
            </p:extLst>
          </p:nvPr>
        </p:nvGraphicFramePr>
        <p:xfrm>
          <a:off x="990599" y="1066800"/>
          <a:ext cx="42672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"/>
                <a:gridCol w="609600"/>
                <a:gridCol w="609600"/>
                <a:gridCol w="609600"/>
                <a:gridCol w="609600"/>
                <a:gridCol w="609600"/>
                <a:gridCol w="609600"/>
              </a:tblGrid>
              <a:tr h="609600"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09600"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sr-Latn-R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Right Triangle 2"/>
          <p:cNvSpPr/>
          <p:nvPr/>
        </p:nvSpPr>
        <p:spPr bwMode="auto">
          <a:xfrm>
            <a:off x="2819400" y="1703882"/>
            <a:ext cx="1828800" cy="3022494"/>
          </a:xfrm>
          <a:prstGeom prst="rtTriangl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239667" y="1690141"/>
            <a:ext cx="2579733" cy="3049976"/>
          </a:xfrm>
          <a:prstGeom prst="rect">
            <a:avLst/>
          </a:prstGeom>
          <a:solidFill>
            <a:srgbClr val="00B0F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2797090" y="4726376"/>
            <a:ext cx="1828800" cy="1877518"/>
          </a:xfrm>
          <a:prstGeom prst="rect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 rot="19718693">
            <a:off x="3490301" y="608181"/>
            <a:ext cx="3244729" cy="3531915"/>
          </a:xfrm>
          <a:prstGeom prst="rect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20649" y="3886200"/>
            <a:ext cx="14460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 smtClean="0"/>
              <a:t>Египатски троугао </a:t>
            </a:r>
            <a:endParaRPr lang="sr-Latn-RS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2808345" y="5332965"/>
                <a:ext cx="1828700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R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Cyrl-RS" sz="4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sr-Cyrl-R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sr-Cyrl-RS" sz="4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sr-Latn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𝟗</m:t>
                      </m:r>
                    </m:oMath>
                  </m:oMathPara>
                </a14:m>
                <a:endParaRPr lang="sr-Latn-RS" sz="40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8345" y="5332965"/>
                <a:ext cx="1828700" cy="721801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30280" y="2854228"/>
                <a:ext cx="2187440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R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Cyrl-RS" sz="4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e>
                        <m:sup>
                          <m:r>
                            <a:rPr lang="sr-Cyrl-R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sr-Cyrl-RS" sz="4000" b="1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sr-Latn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Cyrl-R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𝟏𝟔</m:t>
                      </m:r>
                    </m:oMath>
                  </m:oMathPara>
                </a14:m>
                <a:endParaRPr lang="sr-Latn-RS" sz="40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280" y="2854228"/>
                <a:ext cx="2187440" cy="72180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3988078" y="1962508"/>
                <a:ext cx="2187440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sr-Latn-RS" sz="40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sr-Cyrl-RS" sz="40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𝟓</m:t>
                          </m:r>
                        </m:e>
                        <m:sup>
                          <m:r>
                            <a:rPr lang="sr-Cyrl-RS" sz="40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sr-Cyrl-RS" sz="4000" i="1" smtClean="0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 </m:t>
                          </m:r>
                        </m:sup>
                      </m:sSup>
                      <m:r>
                        <a:rPr lang="sr-Latn-RS" sz="40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Cyrl-RS" sz="4000" i="1" smtClean="0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sr-Latn-RS" sz="40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8078" y="1962508"/>
                <a:ext cx="2187440" cy="7218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468813" y="4043553"/>
                <a:ext cx="342900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sr-Cyrl-RS" sz="4400" b="1" i="0" smtClean="0">
                          <a:ln w="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sr-Cyrl-RS" sz="4400" b="1" i="0" smtClean="0">
                          <a:ln w="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sr-Cyrl-RS" sz="4400" b="1" i="0" smtClean="0">
                          <a:ln w="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</a:rPr>
                        <m:t>𝟗</m:t>
                      </m:r>
                      <m:r>
                        <a:rPr lang="sr-Latn-RS" sz="4400" b="1" i="0" smtClean="0">
                          <a:ln w="0"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sr-Cyrl-RS" sz="4400" b="1" i="0" smtClean="0">
                          <a:ln w="0">
                            <a:noFill/>
                          </a:ln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</m:t>
                      </m:r>
                    </m:oMath>
                  </m:oMathPara>
                </a14:m>
                <a:endParaRPr lang="sr-Latn-RS" sz="4400" b="1" dirty="0">
                  <a:ln w="0">
                    <a:noFill/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8813" y="4043553"/>
                <a:ext cx="3429000" cy="76944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606321" y="5332965"/>
                <a:ext cx="3259013" cy="721801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sr-Latn-RS" sz="4000" b="1" i="1" smtClean="0">
                            <a:ln w="0"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4000" b="1" i="1" smtClean="0">
                            <a:ln w="0"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  <m:sup>
                        <m:r>
                          <a:rPr lang="sr-Cyrl-RS" sz="4000" b="1" i="1" smtClean="0">
                            <a:ln w="0"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sr-Cyrl-RS" sz="4000" b="1" i="1" smtClean="0">
                            <a:ln w="0"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 </m:t>
                        </m:r>
                      </m:sup>
                    </m:sSup>
                    <m:r>
                      <a:rPr lang="sr-Cyrl-RS" sz="4000" b="1" i="1" smtClean="0">
                        <a:ln w="0"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sr-Cyrl-RS" sz="4000" b="1" dirty="0" smtClean="0">
                    <a:ln w="0">
                      <a:solidFill>
                        <a:srgbClr val="FF0000"/>
                      </a:solidFill>
                    </a:ln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sr-Latn-RS" sz="4000" b="1" i="1" smtClean="0">
                            <a:ln w="0"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4000" b="1" i="1" smtClean="0">
                            <a:ln w="0"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e>
                      <m:sup>
                        <m:r>
                          <a:rPr lang="sr-Cyrl-RS" sz="4000" b="1" i="1" smtClean="0">
                            <a:ln w="0"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sr-Latn-RS" sz="4000" b="1" i="1" smtClean="0">
                        <a:ln w="0">
                          <a:solidFill>
                            <a:srgbClr val="FF0000"/>
                          </a:solidFill>
                        </a:ln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sr-Latn-RS" sz="4000" b="1" i="1" smtClean="0">
                            <a:ln w="0"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sr-Cyrl-RS" sz="4000" b="1" i="1" smtClean="0">
                            <a:ln w="0"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𝟓</m:t>
                        </m:r>
                      </m:e>
                      <m:sup>
                        <m:r>
                          <a:rPr lang="sr-Cyrl-RS" sz="4000" b="1" i="1" smtClean="0">
                            <a:ln w="0">
                              <a:solidFill>
                                <a:srgbClr val="FF0000"/>
                              </a:solidFill>
                            </a:ln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sr-Latn-RS" sz="4000" b="1" dirty="0">
                  <a:ln w="0">
                    <a:solidFill>
                      <a:srgbClr val="FF0000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6321" y="5332965"/>
                <a:ext cx="3259013" cy="721801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sr-Latn-R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6069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/>
      <p:bldP spid="9" grpId="0"/>
      <p:bldP spid="10" grpId="0"/>
      <p:bldP spid="11" grpId="0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Title 1"/>
          <p:cNvSpPr txBox="1">
            <a:spLocks/>
          </p:cNvSpPr>
          <p:nvPr/>
        </p:nvSpPr>
        <p:spPr bwMode="auto">
          <a:xfrm>
            <a:off x="0" y="261041"/>
            <a:ext cx="8688010" cy="571500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9pPr>
          </a:lstStyle>
          <a:p>
            <a:r>
              <a:rPr lang="sr-Cyrl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Први који је, не само уочио већ и доказао наведене тврдње је </a:t>
            </a:r>
            <a:r>
              <a:rPr lang="sr-Cyrl-R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Питагора</a:t>
            </a:r>
            <a:r>
              <a:rPr lang="sr-Cyrl-R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sp>
        <p:nvSpPr>
          <p:cNvPr id="6" name="Text Placeholder 2"/>
          <p:cNvSpPr txBox="1">
            <a:spLocks/>
          </p:cNvSpPr>
          <p:nvPr/>
        </p:nvSpPr>
        <p:spPr bwMode="auto">
          <a:xfrm>
            <a:off x="13780" y="1010402"/>
            <a:ext cx="6684403" cy="3384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normAutofit lnSpcReduction="10000"/>
          </a:bodyPr>
          <a:lstStyle>
            <a:lvl1pPr marL="73152" indent="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9F9F9"/>
              </a:buClr>
              <a:buSzPct val="65000"/>
              <a:buFont typeface="Wingdings 2" panose="05020102010507070707" pitchFamily="18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868363" indent="-2825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 2" panose="05020102010507070707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334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95000"/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52550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 typeface="Wingdings 3" panose="050401020108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544638" indent="-1825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 2" panose="05020102010507070707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764792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3"/>
              <a:buChar char="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65960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67128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68296" indent="-182880" algn="l" rtl="0" eaLnBrk="1" latinLnBrk="0" hangingPunct="1">
              <a:spcBef>
                <a:spcPct val="20000"/>
              </a:spcBef>
              <a:buClr>
                <a:schemeClr val="tx1"/>
              </a:buClr>
              <a:buFont typeface="Wingdings 2"/>
              <a:buChar char=""/>
              <a:defRPr kumimoji="0"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/>
              <a:buNone/>
              <a:tabLst/>
              <a:defRPr/>
            </a:pPr>
            <a:r>
              <a:rPr kumimoji="0" lang="sr-Cyrl-CS" sz="2800" i="0" u="none" strike="noStrike" kern="1200" normalizeH="0" baseline="0" noProof="0" dirty="0" smtClean="0">
                <a:uLnTx/>
                <a:uFillTx/>
              </a:rPr>
              <a:t>Рођен је око 580. год</a:t>
            </a:r>
            <a:r>
              <a:rPr kumimoji="0" lang="en-US" sz="2800" i="0" u="none" strike="noStrike" kern="1200" normalizeH="0" baseline="0" noProof="0" dirty="0" smtClean="0">
                <a:uLnTx/>
                <a:uFillTx/>
              </a:rPr>
              <a:t>.</a:t>
            </a:r>
            <a:r>
              <a:rPr kumimoji="0" lang="sr-Cyrl-CS" sz="2800" i="0" u="none" strike="noStrike" kern="1200" normalizeH="0" baseline="0" noProof="0" dirty="0" smtClean="0">
                <a:uLnTx/>
                <a:uFillTx/>
              </a:rPr>
              <a:t> п</a:t>
            </a:r>
            <a:r>
              <a:rPr kumimoji="0" lang="en-US" sz="2800" i="0" u="none" strike="noStrike" kern="1200" normalizeH="0" baseline="0" noProof="0" dirty="0" smtClean="0">
                <a:uLnTx/>
                <a:uFillTx/>
              </a:rPr>
              <a:t>.</a:t>
            </a:r>
            <a:r>
              <a:rPr kumimoji="0" lang="sr-Cyrl-CS" sz="2800" i="0" u="none" strike="noStrike" kern="1200" normalizeH="0" baseline="0" noProof="0" dirty="0" smtClean="0">
                <a:uLnTx/>
                <a:uFillTx/>
              </a:rPr>
              <a:t>н</a:t>
            </a:r>
            <a:r>
              <a:rPr kumimoji="0" lang="en-US" sz="2800" i="0" u="none" strike="noStrike" kern="1200" normalizeH="0" baseline="0" noProof="0" dirty="0" smtClean="0">
                <a:uLnTx/>
                <a:uFillTx/>
              </a:rPr>
              <a:t>.</a:t>
            </a:r>
            <a:r>
              <a:rPr kumimoji="0" lang="sr-Cyrl-CS" sz="2800" i="0" u="none" strike="noStrike" kern="1200" normalizeH="0" baseline="0" noProof="0" dirty="0" smtClean="0">
                <a:uLnTx/>
                <a:uFillTx/>
              </a:rPr>
              <a:t>е</a:t>
            </a:r>
            <a:r>
              <a:rPr kumimoji="0" lang="en-US" sz="2800" i="0" u="none" strike="noStrike" kern="1200" normalizeH="0" baseline="0" noProof="0" dirty="0" smtClean="0">
                <a:uLnTx/>
                <a:uFillTx/>
              </a:rPr>
              <a:t>.</a:t>
            </a:r>
            <a:r>
              <a:rPr kumimoji="0" lang="sr-Cyrl-CS" sz="2800" i="0" u="none" strike="noStrike" kern="1200" normalizeH="0" baseline="0" noProof="0" dirty="0" smtClean="0">
                <a:uLnTx/>
                <a:uFillTx/>
              </a:rPr>
              <a:t> на острву Самос.</a:t>
            </a:r>
          </a:p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/>
              <a:buNone/>
              <a:tabLst/>
              <a:defRPr/>
            </a:pPr>
            <a:r>
              <a:rPr kumimoji="0" lang="sr-Cyrl-CS" sz="2800" i="0" u="none" strike="noStrike" kern="1200" normalizeH="0" baseline="0" noProof="0" dirty="0" smtClean="0">
                <a:uLnTx/>
                <a:uFillTx/>
              </a:rPr>
              <a:t>Био је старогрчки математичар и филозоф.</a:t>
            </a:r>
          </a:p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/>
              <a:buNone/>
              <a:tabLst/>
              <a:defRPr/>
            </a:pPr>
            <a:r>
              <a:rPr kumimoji="0" lang="sr-Cyrl-CS" sz="2800" i="0" u="none" strike="noStrike" kern="1200" normalizeH="0" baseline="0" noProof="0" dirty="0" smtClean="0">
                <a:uLnTx/>
                <a:uFillTx/>
              </a:rPr>
              <a:t>У Кротону у Италији основао је своју школу</a:t>
            </a:r>
            <a:r>
              <a:rPr kumimoji="0" lang="sr-Latn-RS" sz="2800" i="0" u="none" strike="noStrike" kern="1200" normalizeH="0" baseline="0" noProof="0" dirty="0" smtClean="0">
                <a:uLnTx/>
                <a:uFillTx/>
              </a:rPr>
              <a:t> </a:t>
            </a:r>
            <a:r>
              <a:rPr kumimoji="0" lang="sr-Cyrl-CS" sz="2800" i="0" u="none" strike="noStrike" kern="1200" normalizeH="0" baseline="0" noProof="0" dirty="0" smtClean="0">
                <a:uLnTx/>
                <a:uFillTx/>
              </a:rPr>
              <a:t>- Питагорино братство.</a:t>
            </a:r>
            <a:endParaRPr kumimoji="0" lang="sr-Latn-CS" sz="2800" i="0" u="none" strike="noStrike" kern="1200" normalizeH="0" baseline="0" noProof="0" dirty="0" smtClean="0">
              <a:uLnTx/>
              <a:uFillTx/>
            </a:endParaRPr>
          </a:p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/>
              <a:buNone/>
              <a:tabLst/>
              <a:defRPr/>
            </a:pPr>
            <a:r>
              <a:rPr kumimoji="0" lang="sr-Cyrl-CS" sz="2800" i="0" u="none" strike="noStrike" kern="1200" normalizeH="0" baseline="0" noProof="0" dirty="0" smtClean="0">
                <a:uLnTx/>
                <a:uFillTx/>
              </a:rPr>
              <a:t>У геометрији је доказао теорему која носи његово име.</a:t>
            </a:r>
            <a:endParaRPr kumimoji="0" lang="sr-Latn-CS" sz="2800" i="0" u="none" strike="noStrike" kern="1200" normalizeH="0" baseline="0" noProof="0" dirty="0" smtClean="0">
              <a:uLnTx/>
              <a:uFillTx/>
            </a:endParaRPr>
          </a:p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/>
              <a:buNone/>
              <a:tabLst/>
              <a:defRPr/>
            </a:pPr>
            <a:endParaRPr kumimoji="0" lang="sr-Latn-CS" sz="2800" i="0" u="none" strike="noStrike" kern="1200" normalizeH="0" baseline="0" noProof="0" dirty="0" smtClean="0">
              <a:uLnTx/>
              <a:uFillTx/>
            </a:endParaRPr>
          </a:p>
          <a:p>
            <a:pPr marL="73152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BD0D9"/>
              </a:buClr>
              <a:buSzPct val="65000"/>
              <a:buFont typeface="Wingdings 2"/>
              <a:buNone/>
              <a:tabLst/>
              <a:defRPr/>
            </a:pPr>
            <a:endParaRPr kumimoji="0" lang="sr-Latn-CS" sz="2800" i="0" u="none" strike="noStrike" kern="1200" normalizeH="0" baseline="0" noProof="0" dirty="0">
              <a:uLnTx/>
              <a:uFillTx/>
            </a:endParaRPr>
          </a:p>
        </p:txBody>
      </p:sp>
      <p:pic>
        <p:nvPicPr>
          <p:cNvPr id="7" name="Picture 6" descr="biopitagora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4121924"/>
            <a:ext cx="5029200" cy="266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Pit slik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19" y="979172"/>
            <a:ext cx="2443358" cy="2443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6420787" y="3403793"/>
            <a:ext cx="2708223" cy="5715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anose="020B0604020202020204" pitchFamily="34" charset="-128"/>
                <a:cs typeface="Arial" panose="020B0604020202020204" pitchFamily="34" charset="0"/>
              </a:defRPr>
            </a:lvl9pPr>
          </a:lstStyle>
          <a:p>
            <a:r>
              <a:rPr lang="sr-Cyrl-RS" sz="20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Питагора </a:t>
            </a:r>
          </a:p>
          <a:p>
            <a:r>
              <a:rPr lang="sr-Cyrl-RS" sz="2000" b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(око 580-500.п.н.е.)</a:t>
            </a:r>
          </a:p>
        </p:txBody>
      </p:sp>
    </p:spTree>
    <p:extLst>
      <p:ext uri="{BB962C8B-B14F-4D97-AF65-F5344CB8AC3E}">
        <p14:creationId xmlns:p14="http://schemas.microsoft.com/office/powerpoint/2010/main" val="4144214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6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40"/>
                            </p:stCondLst>
                            <p:childTnLst>
                              <p:par>
                                <p:cTn id="2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8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9080"/>
                            </p:stCondLst>
                            <p:childTnLst>
                              <p:par>
                                <p:cTn id="3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>
          <a:xfrm>
            <a:off x="-213379" y="327847"/>
            <a:ext cx="9067800" cy="697605"/>
          </a:xfrm>
        </p:spPr>
        <p:txBody>
          <a:bodyPr/>
          <a:lstStyle/>
          <a:p>
            <a:r>
              <a:rPr lang="sr-Cyrl-RS" sz="4000" dirty="0" smtClean="0"/>
              <a:t>ЛЕГЕНДА ( о томе шта је Питагора уочио)</a:t>
            </a:r>
            <a:endParaRPr lang="en-US" sz="4000" dirty="0"/>
          </a:p>
        </p:txBody>
      </p:sp>
      <p:pic>
        <p:nvPicPr>
          <p:cNvPr id="259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54" y="1447800"/>
            <a:ext cx="4492625" cy="434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5052258" y="1244755"/>
            <a:ext cx="4003984" cy="54938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sr-Cyrl-RS" sz="2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/>
                <a:cs typeface="Arial"/>
              </a:rPr>
              <a:t>Чекајући  </a:t>
            </a:r>
            <a:r>
              <a:rPr lang="sr-Cyrl-R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/>
                <a:cs typeface="Arial"/>
              </a:rPr>
              <a:t>у предворју палате  да га прими Поликрат, Питагора се загледао у плочице  на поду. Посматрао је </a:t>
            </a:r>
            <a:r>
              <a:rPr lang="sr-Cyrl-RS" sz="2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/>
                <a:cs typeface="Arial"/>
              </a:rPr>
              <a:t>бели(жућкасти) </a:t>
            </a:r>
            <a:r>
              <a:rPr lang="sr-Cyrl-R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/>
                <a:cs typeface="Arial"/>
              </a:rPr>
              <a:t>правоугли троугао и приметио да је збир квадрата над катетама</a:t>
            </a:r>
          </a:p>
          <a:p>
            <a:pPr lvl="0"/>
            <a:r>
              <a:rPr lang="sr-Cyrl-R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/>
                <a:cs typeface="Arial"/>
              </a:rPr>
              <a:t> (2 </a:t>
            </a:r>
            <a:r>
              <a:rPr lang="sr-Cyrl-RS" sz="2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/>
                <a:cs typeface="Arial"/>
              </a:rPr>
              <a:t>беле-жућкасте  </a:t>
            </a:r>
            <a:r>
              <a:rPr lang="sr-Cyrl-R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/>
                <a:cs typeface="Arial"/>
              </a:rPr>
              <a:t>и 2 плаве) једнак квадрату над </a:t>
            </a:r>
            <a:r>
              <a:rPr lang="sr-Cyrl-RS" sz="2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/>
                <a:cs typeface="Arial"/>
              </a:rPr>
              <a:t>хипотенузом (</a:t>
            </a:r>
            <a:r>
              <a:rPr lang="sr-Cyrl-RS" sz="27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/>
                <a:cs typeface="Arial"/>
              </a:rPr>
              <a:t>4 </a:t>
            </a:r>
            <a:r>
              <a:rPr lang="sr-Cyrl-RS" sz="27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Unicode MS"/>
                <a:cs typeface="Arial"/>
              </a:rPr>
              <a:t>троугла исте величине)</a:t>
            </a:r>
            <a:endParaRPr lang="sr-Latn-RS" sz="27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Unicode MS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162617" y="2530333"/>
            <a:ext cx="538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0000"/>
                </a:solidFill>
              </a:rPr>
              <a:t> 1</a:t>
            </a:r>
            <a:endParaRPr lang="sr-Latn-RS" sz="2800" b="1" dirty="0">
              <a:solidFill>
                <a:srgbClr val="FF0000"/>
              </a:solidFill>
            </a:endParaRPr>
          </a:p>
        </p:txBody>
      </p:sp>
      <p:sp>
        <p:nvSpPr>
          <p:cNvPr id="3" name="Right Triangle 2"/>
          <p:cNvSpPr/>
          <p:nvPr/>
        </p:nvSpPr>
        <p:spPr bwMode="auto">
          <a:xfrm rot="5400000">
            <a:off x="2440869" y="3224496"/>
            <a:ext cx="381000" cy="429671"/>
          </a:xfrm>
          <a:prstGeom prst="rtTriangl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sr-Latn-R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 Unicode MS" panose="020B0604020202020204" pitchFamily="34" charset="-128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54493" y="2243302"/>
            <a:ext cx="538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0000"/>
                </a:solidFill>
              </a:rPr>
              <a:t> 2</a:t>
            </a:r>
            <a:endParaRPr lang="sr-Latn-RS" sz="28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47800" y="3177721"/>
            <a:ext cx="538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0000"/>
                </a:solidFill>
              </a:rPr>
              <a:t>3</a:t>
            </a:r>
            <a:endParaRPr lang="sr-Latn-RS" sz="2800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59398" y="3469311"/>
            <a:ext cx="538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solidFill>
                  <a:srgbClr val="FF0000"/>
                </a:solidFill>
              </a:rPr>
              <a:t>4</a:t>
            </a:r>
            <a:endParaRPr lang="sr-Latn-RS" sz="28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79648" y="3522302"/>
            <a:ext cx="533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n>
                  <a:solidFill>
                    <a:srgbClr val="8A1CAC"/>
                  </a:solidFill>
                </a:ln>
                <a:solidFill>
                  <a:srgbClr val="8A1CAC"/>
                </a:solidFill>
              </a:rPr>
              <a:t> 1</a:t>
            </a:r>
            <a:endParaRPr lang="sr-Latn-RS" sz="2800" b="1" dirty="0">
              <a:ln>
                <a:solidFill>
                  <a:srgbClr val="8A1CAC"/>
                </a:solidFill>
              </a:ln>
              <a:solidFill>
                <a:srgbClr val="8A1CA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080685" y="3500846"/>
            <a:ext cx="538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n>
                  <a:solidFill>
                    <a:srgbClr val="8A1CAC"/>
                  </a:solidFill>
                </a:ln>
                <a:solidFill>
                  <a:srgbClr val="8A1CAC"/>
                </a:solidFill>
              </a:rPr>
              <a:t> 2</a:t>
            </a:r>
            <a:endParaRPr lang="sr-Latn-RS" sz="2800" b="1" dirty="0">
              <a:ln>
                <a:solidFill>
                  <a:srgbClr val="8A1CAC"/>
                </a:solidFill>
              </a:ln>
              <a:solidFill>
                <a:srgbClr val="8A1CA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97266" y="4045522"/>
            <a:ext cx="5383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n>
                  <a:solidFill>
                    <a:srgbClr val="8A1CAC"/>
                  </a:solidFill>
                </a:ln>
                <a:solidFill>
                  <a:srgbClr val="8A1CAC"/>
                </a:solidFill>
              </a:rPr>
              <a:t>3</a:t>
            </a:r>
            <a:endParaRPr lang="sr-Latn-RS" sz="2800" b="1" dirty="0">
              <a:ln>
                <a:solidFill>
                  <a:srgbClr val="8A1CAC"/>
                </a:solidFill>
              </a:ln>
              <a:solidFill>
                <a:srgbClr val="8A1CA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5904" y="4045522"/>
            <a:ext cx="4915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800" b="1" dirty="0" smtClean="0">
                <a:ln>
                  <a:solidFill>
                    <a:srgbClr val="8A1CAC"/>
                  </a:solidFill>
                </a:ln>
                <a:solidFill>
                  <a:srgbClr val="8A1CAC"/>
                </a:solidFill>
              </a:rPr>
              <a:t>4</a:t>
            </a:r>
            <a:endParaRPr lang="sr-Latn-RS" sz="2800" b="1" dirty="0">
              <a:ln>
                <a:solidFill>
                  <a:srgbClr val="8A1CAC"/>
                </a:solidFill>
              </a:ln>
              <a:solidFill>
                <a:srgbClr val="8A1CA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3" grpId="0" animBg="1"/>
      <p:bldP spid="7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765299" y="273050"/>
            <a:ext cx="5648325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Cyrl-CS" sz="3200" b="1">
                <a:latin typeface="+mj-lt"/>
              </a:rPr>
              <a:t>ПИТАГОРИНА ТЕОРЕМА</a:t>
            </a:r>
            <a:endParaRPr lang="en-US" sz="3200" b="1">
              <a:latin typeface="+mj-lt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454025" y="732775"/>
            <a:ext cx="8537575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Cyrl-CS" sz="2800" b="1" dirty="0">
                <a:latin typeface="+mj-lt"/>
              </a:rPr>
              <a:t>Квадрат над </a:t>
            </a:r>
            <a:r>
              <a:rPr lang="sr-Latn-CS" sz="2800" b="1" dirty="0">
                <a:solidFill>
                  <a:srgbClr val="FF0000"/>
                </a:solidFill>
                <a:latin typeface="+mj-lt"/>
              </a:rPr>
              <a:t>хипотенузом</a:t>
            </a:r>
            <a:r>
              <a:rPr lang="en-US" sz="2800" b="1" dirty="0">
                <a:solidFill>
                  <a:srgbClr val="FF0000"/>
                </a:solidFill>
                <a:latin typeface="+mj-lt"/>
              </a:rPr>
              <a:t> </a:t>
            </a:r>
            <a:r>
              <a:rPr lang="sr-Cyrl-CS" sz="2800" b="1" dirty="0">
                <a:latin typeface="+mj-lt"/>
              </a:rPr>
              <a:t>једнак је збиру квадрата над </a:t>
            </a:r>
            <a:r>
              <a:rPr lang="sr-Cyrl-CS" sz="2800" b="1" dirty="0">
                <a:solidFill>
                  <a:srgbClr val="FF0000"/>
                </a:solidFill>
                <a:latin typeface="+mj-lt"/>
              </a:rPr>
              <a:t>катетама</a:t>
            </a:r>
            <a:r>
              <a:rPr lang="sr-Cyrl-CS" sz="2800" b="1" dirty="0">
                <a:latin typeface="+mj-lt"/>
              </a:rPr>
              <a:t>.</a:t>
            </a:r>
            <a:endParaRPr lang="sr-Latn-CS" sz="2800" b="1" dirty="0">
              <a:latin typeface="+mj-lt"/>
            </a:endParaRPr>
          </a:p>
        </p:txBody>
      </p:sp>
      <p:sp>
        <p:nvSpPr>
          <p:cNvPr id="22545" name="AutoShape 17"/>
          <p:cNvSpPr>
            <a:spLocks noChangeArrowheads="1"/>
          </p:cNvSpPr>
          <p:nvPr/>
        </p:nvSpPr>
        <p:spPr bwMode="auto">
          <a:xfrm>
            <a:off x="3357563" y="3429000"/>
            <a:ext cx="1820862" cy="1192213"/>
          </a:xfrm>
          <a:prstGeom prst="rtTriangle">
            <a:avLst/>
          </a:prstGeom>
          <a:solidFill>
            <a:srgbClr val="377AFF"/>
          </a:solidFill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>
              <a:latin typeface="Constantia" panose="02030602050306030303" pitchFamily="18" charset="0"/>
            </a:endParaRPr>
          </a:p>
        </p:txBody>
      </p:sp>
      <p:sp>
        <p:nvSpPr>
          <p:cNvPr id="22546" name="Text Box 18"/>
          <p:cNvSpPr txBox="1">
            <a:spLocks noChangeArrowheads="1"/>
          </p:cNvSpPr>
          <p:nvPr/>
        </p:nvSpPr>
        <p:spPr bwMode="auto">
          <a:xfrm>
            <a:off x="3663812" y="4087952"/>
            <a:ext cx="936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Cyrl-RS" sz="2800" b="1" dirty="0" smtClean="0">
                <a:solidFill>
                  <a:srgbClr val="FF0000"/>
                </a:solidFill>
                <a:latin typeface="+mj-lt"/>
              </a:rPr>
              <a:t> </a:t>
            </a:r>
            <a:r>
              <a:rPr lang="sr-Latn-C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2547" name="Text Box 19"/>
          <p:cNvSpPr txBox="1">
            <a:spLocks noChangeArrowheads="1"/>
          </p:cNvSpPr>
          <p:nvPr/>
        </p:nvSpPr>
        <p:spPr bwMode="auto">
          <a:xfrm>
            <a:off x="3020288" y="3832087"/>
            <a:ext cx="9366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i="1" dirty="0">
                <a:solidFill>
                  <a:srgbClr val="FF0000"/>
                </a:solidFill>
                <a:latin typeface="+mj-lt"/>
              </a:rPr>
              <a:t>b</a:t>
            </a:r>
          </a:p>
        </p:txBody>
      </p:sp>
      <p:sp>
        <p:nvSpPr>
          <p:cNvPr id="22549" name="Rectangle 21"/>
          <p:cNvSpPr>
            <a:spLocks noChangeArrowheads="1"/>
          </p:cNvSpPr>
          <p:nvPr/>
        </p:nvSpPr>
        <p:spPr bwMode="auto">
          <a:xfrm>
            <a:off x="2071688" y="3357563"/>
            <a:ext cx="1285875" cy="1285875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onstantia" pitchFamily="18" charset="0"/>
              <a:cs typeface="Arial" charset="0"/>
            </a:endParaRPr>
          </a:p>
        </p:txBody>
      </p:sp>
      <p:sp>
        <p:nvSpPr>
          <p:cNvPr id="22550" name="Rectangle 22"/>
          <p:cNvSpPr>
            <a:spLocks noChangeArrowheads="1"/>
          </p:cNvSpPr>
          <p:nvPr/>
        </p:nvSpPr>
        <p:spPr bwMode="auto">
          <a:xfrm>
            <a:off x="3357563" y="4643438"/>
            <a:ext cx="1900237" cy="1857375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Constantia" pitchFamily="18" charset="0"/>
              <a:cs typeface="Arial" charset="0"/>
            </a:endParaRPr>
          </a:p>
        </p:txBody>
      </p:sp>
      <p:sp>
        <p:nvSpPr>
          <p:cNvPr id="22551" name="Rectangle 23"/>
          <p:cNvSpPr>
            <a:spLocks noChangeArrowheads="1"/>
          </p:cNvSpPr>
          <p:nvPr/>
        </p:nvSpPr>
        <p:spPr bwMode="auto">
          <a:xfrm rot="18175014">
            <a:off x="3798400" y="1978026"/>
            <a:ext cx="2174875" cy="2252662"/>
          </a:xfrm>
          <a:prstGeom prst="rect">
            <a:avLst/>
          </a:prstGeom>
          <a:solidFill>
            <a:schemeClr val="accent3"/>
          </a:solidFill>
          <a:ln w="9525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>
              <a:defRPr/>
            </a:pPr>
            <a:endParaRPr lang="en-US" dirty="0">
              <a:solidFill>
                <a:schemeClr val="tx2">
                  <a:lumMod val="75000"/>
                </a:schemeClr>
              </a:solidFill>
              <a:latin typeface="Constantia" pitchFamily="18" charset="0"/>
              <a:cs typeface="Arial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5982856" y="4355307"/>
            <a:ext cx="2685257" cy="92333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sr-Latn-C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sr-Latn-CS" sz="54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C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=a</a:t>
            </a:r>
            <a:r>
              <a:rPr lang="sr-Latn-CS" sz="54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sr-Latn-CS" sz="5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+b</a:t>
            </a:r>
            <a:r>
              <a:rPr lang="sr-Latn-CS" sz="5400" b="1" i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3868334" y="3429115"/>
            <a:ext cx="936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Cyrl-RS" sz="2800" b="1" dirty="0" smtClean="0">
                <a:solidFill>
                  <a:srgbClr val="FF0000"/>
                </a:solidFill>
                <a:latin typeface="+mj-lt"/>
              </a:rPr>
              <a:t>  </a:t>
            </a:r>
            <a:r>
              <a:rPr lang="sr-Latn-CS"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endParaRPr lang="en-US" sz="2800" b="1" dirty="0">
              <a:solidFill>
                <a:srgbClr val="FF0000"/>
              </a:solidFill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75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5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3500"/>
                            </p:stCondLst>
                            <p:childTnLst>
                              <p:par>
                                <p:cTn id="54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autoUpdateAnimBg="0"/>
      <p:bldP spid="22545" grpId="0" animBg="1"/>
      <p:bldP spid="22546" grpId="0"/>
      <p:bldP spid="22547" grpId="0"/>
      <p:bldP spid="22549" grpId="0" animBg="1"/>
      <p:bldP spid="22550" grpId="0" animBg="1"/>
      <p:bldP spid="22551" grpId="0" animBg="1"/>
      <p:bldP spid="16" grpId="0" animBg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ChangeArrowheads="1"/>
          </p:cNvSpPr>
          <p:nvPr/>
        </p:nvSpPr>
        <p:spPr bwMode="auto">
          <a:xfrm>
            <a:off x="381000" y="457200"/>
            <a:ext cx="6019800" cy="6019800"/>
          </a:xfrm>
          <a:prstGeom prst="rect">
            <a:avLst/>
          </a:prstGeom>
          <a:solidFill>
            <a:srgbClr val="E1A03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RS"/>
          </a:p>
        </p:txBody>
      </p:sp>
      <p:sp useBgFill="1">
        <p:nvSpPr>
          <p:cNvPr id="9219" name="Rectangle 6"/>
          <p:cNvSpPr>
            <a:spLocks noChangeArrowheads="1"/>
          </p:cNvSpPr>
          <p:nvPr/>
        </p:nvSpPr>
        <p:spPr bwMode="auto">
          <a:xfrm>
            <a:off x="685800" y="762000"/>
            <a:ext cx="5486400" cy="5486400"/>
          </a:xfrm>
          <a:prstGeom prst="rect">
            <a:avLst/>
          </a:prstGeom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RS"/>
          </a:p>
        </p:txBody>
      </p:sp>
      <p:sp>
        <p:nvSpPr>
          <p:cNvPr id="52235" name="AutoShape 11"/>
          <p:cNvSpPr>
            <a:spLocks noChangeArrowheads="1"/>
          </p:cNvSpPr>
          <p:nvPr/>
        </p:nvSpPr>
        <p:spPr bwMode="auto">
          <a:xfrm>
            <a:off x="685800" y="4114800"/>
            <a:ext cx="3352800" cy="2133600"/>
          </a:xfrm>
          <a:prstGeom prst="rtTriangle">
            <a:avLst/>
          </a:prstGeom>
          <a:solidFill>
            <a:srgbClr val="C6E6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RS"/>
          </a:p>
        </p:txBody>
      </p:sp>
      <p:sp>
        <p:nvSpPr>
          <p:cNvPr id="52236" name="AutoShape 12"/>
          <p:cNvSpPr>
            <a:spLocks noChangeArrowheads="1"/>
          </p:cNvSpPr>
          <p:nvPr/>
        </p:nvSpPr>
        <p:spPr bwMode="auto">
          <a:xfrm rot="-5400000">
            <a:off x="3370262" y="3452813"/>
            <a:ext cx="3387725" cy="2203450"/>
          </a:xfrm>
          <a:prstGeom prst="rtTriangle">
            <a:avLst/>
          </a:prstGeom>
          <a:solidFill>
            <a:srgbClr val="C6E6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RS"/>
          </a:p>
        </p:txBody>
      </p:sp>
      <p:sp>
        <p:nvSpPr>
          <p:cNvPr id="9222" name="AutoShape 13"/>
          <p:cNvSpPr>
            <a:spLocks noChangeArrowheads="1"/>
          </p:cNvSpPr>
          <p:nvPr/>
        </p:nvSpPr>
        <p:spPr bwMode="auto">
          <a:xfrm rot="10800000">
            <a:off x="2808288" y="755650"/>
            <a:ext cx="3352800" cy="2133600"/>
          </a:xfrm>
          <a:prstGeom prst="rtTriangle">
            <a:avLst/>
          </a:prstGeom>
          <a:solidFill>
            <a:srgbClr val="C6E6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RS"/>
          </a:p>
        </p:txBody>
      </p:sp>
      <p:sp>
        <p:nvSpPr>
          <p:cNvPr id="52238" name="AutoShape 14"/>
          <p:cNvSpPr>
            <a:spLocks noChangeArrowheads="1"/>
          </p:cNvSpPr>
          <p:nvPr/>
        </p:nvSpPr>
        <p:spPr bwMode="auto">
          <a:xfrm rot="5400000">
            <a:off x="76200" y="1371600"/>
            <a:ext cx="3352800" cy="2133600"/>
          </a:xfrm>
          <a:prstGeom prst="rtTriangle">
            <a:avLst/>
          </a:prstGeom>
          <a:solidFill>
            <a:srgbClr val="C6E6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RS"/>
          </a:p>
        </p:txBody>
      </p:sp>
      <p:sp>
        <p:nvSpPr>
          <p:cNvPr id="52239" name="Text Box 15"/>
          <p:cNvSpPr txBox="1">
            <a:spLocks noChangeArrowheads="1"/>
          </p:cNvSpPr>
          <p:nvPr/>
        </p:nvSpPr>
        <p:spPr bwMode="auto">
          <a:xfrm>
            <a:off x="2209800" y="2590800"/>
            <a:ext cx="27432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sr-Cyrl-RS" sz="2800" b="1" dirty="0" smtClean="0">
                <a:latin typeface="+mn-lt"/>
                <a:cs typeface="Times New Roman" panose="02020603050405020304" pitchFamily="18" charset="0"/>
              </a:rPr>
              <a:t>Квадрат над хипотенузом</a:t>
            </a:r>
            <a:endParaRPr lang="en-US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2240" name="Text Box 16"/>
          <p:cNvSpPr txBox="1">
            <a:spLocks noChangeArrowheads="1"/>
          </p:cNvSpPr>
          <p:nvPr/>
        </p:nvSpPr>
        <p:spPr bwMode="auto">
          <a:xfrm>
            <a:off x="838200" y="990600"/>
            <a:ext cx="18288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Cyrl-RS" sz="2800" b="1" dirty="0" smtClean="0">
                <a:latin typeface="+mn-lt"/>
                <a:cs typeface="Times New Roman" panose="02020603050405020304" pitchFamily="18" charset="0"/>
              </a:rPr>
              <a:t>Квадрат над катетом</a:t>
            </a:r>
            <a:endParaRPr lang="en-US" sz="2800" b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52241" name="Text Box 17"/>
          <p:cNvSpPr txBox="1">
            <a:spLocks noChangeArrowheads="1"/>
          </p:cNvSpPr>
          <p:nvPr/>
        </p:nvSpPr>
        <p:spPr bwMode="auto">
          <a:xfrm>
            <a:off x="3733800" y="4267200"/>
            <a:ext cx="21336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800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r-Cyrl-RS" sz="2800" b="1" dirty="0">
                <a:latin typeface="+mj-lt"/>
                <a:cs typeface="Times New Roman" panose="02020603050405020304" pitchFamily="18" charset="0"/>
              </a:rPr>
              <a:t>К</a:t>
            </a:r>
            <a:r>
              <a:rPr lang="sr-Cyrl-RS" sz="2800" b="1" dirty="0" smtClean="0">
                <a:latin typeface="+mj-lt"/>
                <a:cs typeface="Times New Roman" panose="02020603050405020304" pitchFamily="18" charset="0"/>
              </a:rPr>
              <a:t>вадрат над катетом</a:t>
            </a:r>
            <a:endParaRPr lang="en-US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227" name="Text Box 18"/>
          <p:cNvSpPr txBox="1">
            <a:spLocks noChangeArrowheads="1"/>
          </p:cNvSpPr>
          <p:nvPr/>
        </p:nvSpPr>
        <p:spPr bwMode="auto">
          <a:xfrm>
            <a:off x="6629400" y="2057400"/>
            <a:ext cx="2514600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Cyrl-RS" sz="2800" b="1" dirty="0" smtClean="0">
                <a:latin typeface="+mj-lt"/>
                <a:cs typeface="Times New Roman" panose="02020603050405020304" pitchFamily="18" charset="0"/>
              </a:rPr>
              <a:t>Један од начина доказивања Питагорине теореме</a:t>
            </a:r>
            <a:endParaRPr lang="en-US" sz="2800" b="1" dirty="0">
              <a:latin typeface="+mj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" dur="2000"/>
                                        <p:tgtEl>
                                          <p:spTgt spid="522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44444E-6 L 0.23333 -0.48889 " pathEditMode="relative" ptsTypes="AA">
                                      <p:cBhvr>
                                        <p:cTn id="18" dur="5000" fill="hold"/>
                                        <p:tgtEl>
                                          <p:spTgt spid="522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3.33333E-6 0.31111 " pathEditMode="relative" ptsTypes="AA">
                                      <p:cBhvr>
                                        <p:cTn id="22" dur="5000" fill="hold"/>
                                        <p:tgtEl>
                                          <p:spTgt spid="522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26 0.00903 L -0.36441 -0.00208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522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33" y="-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52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52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35" grpId="0" animBg="1"/>
      <p:bldP spid="52236" grpId="0" animBg="1"/>
      <p:bldP spid="52238" grpId="0" animBg="1"/>
      <p:bldP spid="52239" grpId="0"/>
      <p:bldP spid="52239" grpId="1"/>
      <p:bldP spid="5224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6"/>
          <p:cNvSpPr>
            <a:spLocks noChangeArrowheads="1"/>
          </p:cNvSpPr>
          <p:nvPr/>
        </p:nvSpPr>
        <p:spPr bwMode="auto">
          <a:xfrm>
            <a:off x="685800" y="762000"/>
            <a:ext cx="5486400" cy="5486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Latn-CS"/>
              <a:t>K</a:t>
            </a:r>
            <a:endParaRPr lang="en-US"/>
          </a:p>
        </p:txBody>
      </p:sp>
      <p:sp>
        <p:nvSpPr>
          <p:cNvPr id="3" name="AutoShape 13"/>
          <p:cNvSpPr>
            <a:spLocks noChangeArrowheads="1"/>
          </p:cNvSpPr>
          <p:nvPr/>
        </p:nvSpPr>
        <p:spPr bwMode="auto">
          <a:xfrm rot="10800000">
            <a:off x="2808288" y="755650"/>
            <a:ext cx="3352800" cy="2133600"/>
          </a:xfrm>
          <a:prstGeom prst="rtTriangle">
            <a:avLst/>
          </a:prstGeom>
          <a:solidFill>
            <a:srgbClr val="C6E6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RS"/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 rot="-5400000">
            <a:off x="3417888" y="3498850"/>
            <a:ext cx="3352800" cy="2133600"/>
          </a:xfrm>
          <a:prstGeom prst="rtTriangle">
            <a:avLst/>
          </a:prstGeom>
          <a:solidFill>
            <a:srgbClr val="C6E6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RS"/>
          </a:p>
        </p:txBody>
      </p:sp>
      <p:sp>
        <p:nvSpPr>
          <p:cNvPr id="10245" name="AutoShape 13"/>
          <p:cNvSpPr>
            <a:spLocks noChangeArrowheads="1"/>
          </p:cNvSpPr>
          <p:nvPr/>
        </p:nvSpPr>
        <p:spPr bwMode="auto">
          <a:xfrm>
            <a:off x="685800" y="4114800"/>
            <a:ext cx="3352800" cy="2133600"/>
          </a:xfrm>
          <a:prstGeom prst="rtTriangle">
            <a:avLst/>
          </a:prstGeom>
          <a:solidFill>
            <a:srgbClr val="C6E6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RS"/>
          </a:p>
        </p:txBody>
      </p:sp>
      <p:sp>
        <p:nvSpPr>
          <p:cNvPr id="10246" name="AutoShape 13"/>
          <p:cNvSpPr>
            <a:spLocks noChangeArrowheads="1"/>
          </p:cNvSpPr>
          <p:nvPr/>
        </p:nvSpPr>
        <p:spPr bwMode="auto">
          <a:xfrm rot="5400000">
            <a:off x="76200" y="1371600"/>
            <a:ext cx="3352800" cy="2133600"/>
          </a:xfrm>
          <a:prstGeom prst="rtTriangle">
            <a:avLst/>
          </a:prstGeom>
          <a:solidFill>
            <a:srgbClr val="C6E6A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sr-Latn-RS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1622426" y="3117850"/>
            <a:ext cx="320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RS" sz="2400" dirty="0" smtClean="0">
                <a:latin typeface="+mj-lt"/>
                <a:cs typeface="Times New Roman" panose="02020603050405020304" pitchFamily="18" charset="0"/>
              </a:rPr>
              <a:t>Квадрат над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r>
              <a:rPr lang="sr-Cyrl-RS" sz="2400" b="1" dirty="0" smtClean="0">
                <a:latin typeface="+mj-lt"/>
                <a:cs typeface="Times New Roman" panose="02020603050405020304" pitchFamily="18" charset="0"/>
              </a:rPr>
              <a:t>Хипотенузом </a:t>
            </a:r>
            <a:r>
              <a:rPr lang="sr-Latn-CS" sz="2400" b="1" i="1" dirty="0" smtClean="0">
                <a:latin typeface="+mj-lt"/>
                <a:cs typeface="Times New Roman" panose="02020603050405020304" pitchFamily="18" charset="0"/>
              </a:rPr>
              <a:t>c   </a:t>
            </a:r>
            <a:r>
              <a:rPr lang="sr-Latn-CS" sz="2400" b="1" dirty="0" smtClean="0">
                <a:latin typeface="+mj-lt"/>
                <a:cs typeface="Times New Roman" panose="02020603050405020304" pitchFamily="18" charset="0"/>
              </a:rPr>
              <a:t>         </a:t>
            </a:r>
            <a:endParaRPr lang="en-US" sz="2400" b="1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38600" y="4114800"/>
            <a:ext cx="21336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2762823" y="800100"/>
            <a:ext cx="3429000" cy="3276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276600" y="2133600"/>
            <a:ext cx="27876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RS" sz="2400" dirty="0" smtClean="0">
                <a:latin typeface="+mj-lt"/>
                <a:cs typeface="Times New Roman" panose="02020603050405020304" pitchFamily="18" charset="0"/>
              </a:rPr>
              <a:t>Квадрат над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r>
              <a:rPr lang="sr-Latn-CS" sz="2400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sr-Cyrl-RS" sz="2400" b="1" dirty="0" smtClean="0">
                <a:latin typeface="+mj-lt"/>
                <a:cs typeface="Times New Roman" panose="02020603050405020304" pitchFamily="18" charset="0"/>
              </a:rPr>
              <a:t>катетом</a:t>
            </a:r>
            <a:r>
              <a:rPr lang="sr-Latn-CS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sr-Latn-CS" sz="2400" b="1" i="1" dirty="0" smtClean="0">
                <a:latin typeface="+mj-lt"/>
                <a:cs typeface="Times New Roman" panose="02020603050405020304" pitchFamily="18" charset="0"/>
              </a:rPr>
              <a:t>  </a:t>
            </a:r>
            <a:r>
              <a:rPr lang="sr-Latn-CS" sz="2400" b="1" i="1" dirty="0">
                <a:latin typeface="+mj-lt"/>
                <a:cs typeface="Times New Roman" panose="02020603050405020304" pitchFamily="18" charset="0"/>
              </a:rPr>
              <a:t>b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185444" y="4747051"/>
            <a:ext cx="21224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RS" sz="2400" dirty="0" smtClean="0">
                <a:latin typeface="+mj-lt"/>
                <a:cs typeface="Times New Roman" panose="02020603050405020304" pitchFamily="18" charset="0"/>
              </a:rPr>
              <a:t>Квадрат над</a:t>
            </a:r>
            <a:r>
              <a:rPr lang="sr-Latn-CS" sz="2400" dirty="0" smtClean="0">
                <a:latin typeface="+mj-lt"/>
                <a:cs typeface="Times New Roman" panose="02020603050405020304" pitchFamily="18" charset="0"/>
              </a:rPr>
              <a:t> 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  <a:p>
            <a:pPr eaLnBrk="1" hangingPunct="1"/>
            <a:r>
              <a:rPr lang="sr-Cyrl-RS" sz="2400" b="1" dirty="0" smtClean="0">
                <a:latin typeface="+mj-lt"/>
                <a:cs typeface="Times New Roman" panose="02020603050405020304" pitchFamily="18" charset="0"/>
              </a:rPr>
              <a:t>катетом</a:t>
            </a:r>
            <a:r>
              <a:rPr lang="sr-Latn-CS" sz="2400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sr-Latn-CS" sz="2400" i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sr-Latn-CS" sz="2400" b="1" i="1" dirty="0" smtClean="0">
                <a:latin typeface="+mj-lt"/>
                <a:cs typeface="Times New Roman" panose="02020603050405020304" pitchFamily="18" charset="0"/>
              </a:rPr>
              <a:t> </a:t>
            </a:r>
            <a:r>
              <a:rPr lang="sr-Latn-CS" sz="2400" b="1" i="1" dirty="0">
                <a:latin typeface="+mj-lt"/>
                <a:cs typeface="Times New Roman" panose="02020603050405020304" pitchFamily="18" charset="0"/>
              </a:rPr>
              <a:t>a</a:t>
            </a:r>
            <a:endParaRPr lang="en-US" sz="2400" dirty="0"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252" name="TextBox 11"/>
          <p:cNvSpPr txBox="1">
            <a:spLocks noChangeArrowheads="1"/>
          </p:cNvSpPr>
          <p:nvPr/>
        </p:nvSpPr>
        <p:spPr bwMode="auto">
          <a:xfrm>
            <a:off x="6521450" y="2298918"/>
            <a:ext cx="236220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sr-Cyrl-RS" sz="2800" b="1" dirty="0" smtClean="0">
                <a:latin typeface="+mn-lt"/>
                <a:cs typeface="Times New Roman" panose="02020603050405020304" pitchFamily="18" charset="0"/>
              </a:rPr>
              <a:t>Други начин доказивања Питагорине теореме</a:t>
            </a:r>
            <a:endParaRPr lang="en-US" sz="2800" i="1" dirty="0"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3" name="Frame 12"/>
          <p:cNvSpPr/>
          <p:nvPr/>
        </p:nvSpPr>
        <p:spPr>
          <a:xfrm>
            <a:off x="381000" y="533400"/>
            <a:ext cx="6096000" cy="5943600"/>
          </a:xfrm>
          <a:prstGeom prst="frame">
            <a:avLst>
              <a:gd name="adj1" fmla="val 479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cut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0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" presetID="48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65 0.07854 C -0.01458 0.08524 -0.0033 0.09194 0.00174 0.10025 C 0.00677 0.10949 0.00938 0.12035 0.01163 0.13167 C 0.01441 0.14276 0.01163 0.15223 0.00938 0.16216 C 0.00677 0.1714 0.00295 0.18156 -0.0059 0.19034 C -0.01337 0.19843 -0.02587 0.20536 -0.03958 0.21044 C -0.05226 0.21552 -0.06719 0.21876 -0.08229 0.2206 C -0.09722 0.22268 -0.11232 0.22268 -0.12621 0.2206 C -0.14114 0.21876 -0.15486 0.21483 -0.16614 0.2079 C -0.17743 0.20212 -0.1875 0.19427 -0.19253 0.18503 C -0.19878 0.17671 -0.20121 0.1647 -0.20121 0.15546 C -0.2026 0.14599 -0.20121 0.1349 -0.19496 0.12566 C -0.18889 0.11712 -0.17743 0.11042 -0.1625 0.10695 C -0.14722 0.10464 -0.13229 0.10788 -0.12222 0.11365 C -0.11354 0.11989 -0.10729 0.12913 -0.1059 0.14022 C -0.1059 0.1513 -0.10729 0.16124 -0.11354 0.16978 C -0.11979 0.17833 -0.11857 0.17995 -0.14357 0.1908 C -0.16614 0.20282 -0.18889 0.19935 -0.2026 0.20028 C -0.21614 0.20028 -0.2276 0.19704 -0.24132 0.19358 C -0.25642 0.18942 -0.26892 0.18156 -0.27778 0.17487 C -0.28646 0.16794 -0.2901 0.15939 -0.29514 0.14599 C -0.29878 0.13236 -0.29878 0.12566 -0.29878 0.1155 C -0.29878 0.10533 -0.29878 0.09517 -0.29878 0.08524 " pathEditMode="relative" rAng="0" ptsTypes="fffffffffffffffffffffff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18" presetID="48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6 0.07778 C 0.01354 0.08657 0.02587 0.09607 0.0316 0.1081 C 0.03698 0.12083 0.0401 0.13611 0.04271 0.15162 C 0.04583 0.16667 0.04271 0.17963 0.0401 0.19352 C 0.03698 0.20671 0.03316 0.22083 0.02309 0.23218 C 0.0151 0.24421 0.00104 0.2537 -0.01389 0.26088 C -0.02813 0.26782 -0.04427 0.27269 -0.06111 0.275 C -0.07778 0.27755 -0.09427 0.27755 -0.10972 0.275 C -0.12622 0.27269 -0.14132 0.26644 -0.15399 0.25718 C -0.16632 0.24884 -0.17743 0.23843 -0.18299 0.2257 C -0.18993 0.21366 -0.19254 0.19745 -0.19254 0.18426 C -0.19375 0.17153 -0.19254 0.15625 -0.18559 0.14352 C -0.17882 0.13148 -0.16632 0.12222 -0.14983 0.11759 C -0.13281 0.11412 -0.11632 0.11875 -0.10538 0.12708 C -0.09584 0.13519 -0.08889 0.14815 -0.08733 0.16343 C -0.08733 0.17801 -0.08889 0.19259 -0.09584 0.20417 C -0.10278 0.2162 -0.10122 0.21852 -0.12899 0.2338 C -0.15399 0.25 -0.17882 0.24537 -0.19375 0.24653 C -0.20903 0.24653 -0.22153 0.24167 -0.23681 0.23704 C -0.2533 0.23171 -0.26719 0.22083 -0.27691 0.21134 C -0.28663 0.20208 -0.2908 0.19005 -0.29618 0.17153 C -0.3 0.15278 -0.3 0.14352 -0.3 0.12894 C -0.3 0.11528 -0.3 0.10093 -0.3 0.08657 " pathEditMode="relative" rAng="0" ptsTypes="AAAAAAAAAAAAAAAAAAAAAA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073" y="9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1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2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33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3" dur="500" autoRev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0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46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FFCCFF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48" dur="500" autoRev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8" grpId="0" animBg="1"/>
      <p:bldP spid="8" grpId="1" animBg="1"/>
      <p:bldP spid="9" grpId="0" animBg="1"/>
      <p:bldP spid="9" grpId="1" animBg="1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1219200"/>
            <a:ext cx="7762695" cy="5181600"/>
          </a:xfrm>
          <a:prstGeom prst="rect">
            <a:avLst/>
          </a:prstGeom>
        </p:spPr>
      </p:pic>
      <p:sp>
        <p:nvSpPr>
          <p:cNvPr id="3" name="Text Box 18"/>
          <p:cNvSpPr txBox="1">
            <a:spLocks noChangeArrowheads="1"/>
          </p:cNvSpPr>
          <p:nvPr/>
        </p:nvSpPr>
        <p:spPr bwMode="auto">
          <a:xfrm>
            <a:off x="762000" y="304800"/>
            <a:ext cx="70366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sr-Cyrl-RS" sz="3200" b="1" dirty="0" smtClean="0">
                <a:latin typeface="+mj-lt"/>
                <a:cs typeface="Times New Roman" panose="02020603050405020304" pitchFamily="18" charset="0"/>
              </a:rPr>
              <a:t>Можда је очигледније овако!</a:t>
            </a:r>
            <a:endParaRPr lang="en-US" sz="3200" b="1" dirty="0">
              <a:latin typeface="+mj-lt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187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ple">
  <a:themeElements>
    <a:clrScheme name="Maple 3">
      <a:dk1>
        <a:srgbClr val="000000"/>
      </a:dk1>
      <a:lt1>
        <a:srgbClr val="FFFFCC"/>
      </a:lt1>
      <a:dk2>
        <a:srgbClr val="A26D18"/>
      </a:dk2>
      <a:lt2>
        <a:srgbClr val="F9D793"/>
      </a:lt2>
      <a:accent1>
        <a:srgbClr val="FFD05B"/>
      </a:accent1>
      <a:accent2>
        <a:srgbClr val="FEE1A8"/>
      </a:accent2>
      <a:accent3>
        <a:srgbClr val="FFFFE2"/>
      </a:accent3>
      <a:accent4>
        <a:srgbClr val="000000"/>
      </a:accent4>
      <a:accent5>
        <a:srgbClr val="FFE4B5"/>
      </a:accent5>
      <a:accent6>
        <a:srgbClr val="E6CC98"/>
      </a:accent6>
      <a:hlink>
        <a:srgbClr val="FF0000"/>
      </a:hlink>
      <a:folHlink>
        <a:srgbClr val="CC6600"/>
      </a:folHlink>
    </a:clrScheme>
    <a:fontScheme name="Maple">
      <a:majorFont>
        <a:latin typeface="Arial Unicode MS"/>
        <a:ea typeface=""/>
        <a:cs typeface="Arial"/>
      </a:majorFont>
      <a:minorFont>
        <a:latin typeface="Arial Unicode MS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anose="020B0604020202020204" pitchFamily="34" charset="-128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Unicode MS" panose="020B0604020202020204" pitchFamily="34" charset="-128"/>
            <a:cs typeface="Arial" panose="020B0604020202020204" pitchFamily="34" charset="0"/>
          </a:defRPr>
        </a:defPPr>
      </a:lstStyle>
    </a:lnDef>
  </a:objectDefaults>
  <a:extraClrSchemeLst>
    <a:extraClrScheme>
      <a:clrScheme name="Maple 1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2">
        <a:dk1>
          <a:srgbClr val="EA9306"/>
        </a:dk1>
        <a:lt1>
          <a:srgbClr val="FFFFFF"/>
        </a:lt1>
        <a:dk2>
          <a:srgbClr val="FAC120"/>
        </a:dk2>
        <a:lt2>
          <a:srgbClr val="FFFDD1"/>
        </a:lt2>
        <a:accent1>
          <a:srgbClr val="CC6600"/>
        </a:accent1>
        <a:accent2>
          <a:srgbClr val="FF9933"/>
        </a:accent2>
        <a:accent3>
          <a:srgbClr val="FCDDAB"/>
        </a:accent3>
        <a:accent4>
          <a:srgbClr val="DADADA"/>
        </a:accent4>
        <a:accent5>
          <a:srgbClr val="E2B8AA"/>
        </a:accent5>
        <a:accent6>
          <a:srgbClr val="E78A2D"/>
        </a:accent6>
        <a:hlink>
          <a:srgbClr val="A50021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3">
        <a:dk1>
          <a:srgbClr val="000000"/>
        </a:dk1>
        <a:lt1>
          <a:srgbClr val="FFFFCC"/>
        </a:lt1>
        <a:dk2>
          <a:srgbClr val="A26D18"/>
        </a:dk2>
        <a:lt2>
          <a:srgbClr val="F9D793"/>
        </a:lt2>
        <a:accent1>
          <a:srgbClr val="FFD05B"/>
        </a:accent1>
        <a:accent2>
          <a:srgbClr val="FEE1A8"/>
        </a:accent2>
        <a:accent3>
          <a:srgbClr val="FFFFE2"/>
        </a:accent3>
        <a:accent4>
          <a:srgbClr val="000000"/>
        </a:accent4>
        <a:accent5>
          <a:srgbClr val="FFE4B5"/>
        </a:accent5>
        <a:accent6>
          <a:srgbClr val="E6CC98"/>
        </a:accent6>
        <a:hlink>
          <a:srgbClr val="FF0000"/>
        </a:hlink>
        <a:folHlink>
          <a:srgbClr val="CC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aple 4">
        <a:dk1>
          <a:srgbClr val="008000"/>
        </a:dk1>
        <a:lt1>
          <a:srgbClr val="FFFFFF"/>
        </a:lt1>
        <a:dk2>
          <a:srgbClr val="005800"/>
        </a:dk2>
        <a:lt2>
          <a:srgbClr val="FFFFCC"/>
        </a:lt2>
        <a:accent1>
          <a:srgbClr val="00CC99"/>
        </a:accent1>
        <a:accent2>
          <a:srgbClr val="007825"/>
        </a:accent2>
        <a:accent3>
          <a:srgbClr val="AAB4AA"/>
        </a:accent3>
        <a:accent4>
          <a:srgbClr val="DADADA"/>
        </a:accent4>
        <a:accent5>
          <a:srgbClr val="AAE2CA"/>
        </a:accent5>
        <a:accent6>
          <a:srgbClr val="006C20"/>
        </a:accent6>
        <a:hlink>
          <a:srgbClr val="9966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5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CC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6">
        <a:dk1>
          <a:srgbClr val="006699"/>
        </a:dk1>
        <a:lt1>
          <a:srgbClr val="FFFFFF"/>
        </a:lt1>
        <a:dk2>
          <a:srgbClr val="006666"/>
        </a:dk2>
        <a:lt2>
          <a:srgbClr val="CCECFF"/>
        </a:lt2>
        <a:accent1>
          <a:srgbClr val="00CCFF"/>
        </a:accent1>
        <a:accent2>
          <a:srgbClr val="017A83"/>
        </a:accent2>
        <a:accent3>
          <a:srgbClr val="AAB8B8"/>
        </a:accent3>
        <a:accent4>
          <a:srgbClr val="DADADA"/>
        </a:accent4>
        <a:accent5>
          <a:srgbClr val="AAE2FF"/>
        </a:accent5>
        <a:accent6>
          <a:srgbClr val="016E76"/>
        </a:accent6>
        <a:hlink>
          <a:srgbClr val="FFFFCC"/>
        </a:hlink>
        <a:folHlink>
          <a:srgbClr val="99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7">
        <a:dk1>
          <a:srgbClr val="80ACC4"/>
        </a:dk1>
        <a:lt1>
          <a:srgbClr val="FFFFFF"/>
        </a:lt1>
        <a:dk2>
          <a:srgbClr val="B3D1DF"/>
        </a:dk2>
        <a:lt2>
          <a:srgbClr val="FFFFFF"/>
        </a:lt2>
        <a:accent1>
          <a:srgbClr val="5089A8"/>
        </a:accent1>
        <a:accent2>
          <a:srgbClr val="BBC6DB"/>
        </a:accent2>
        <a:accent3>
          <a:srgbClr val="D6E5EC"/>
        </a:accent3>
        <a:accent4>
          <a:srgbClr val="DADADA"/>
        </a:accent4>
        <a:accent5>
          <a:srgbClr val="B3C4D1"/>
        </a:accent5>
        <a:accent6>
          <a:srgbClr val="A9B3C6"/>
        </a:accent6>
        <a:hlink>
          <a:srgbClr val="0000FF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8">
        <a:dk1>
          <a:srgbClr val="5700AE"/>
        </a:dk1>
        <a:lt1>
          <a:srgbClr val="FFFFFF"/>
        </a:lt1>
        <a:dk2>
          <a:srgbClr val="7301CB"/>
        </a:dk2>
        <a:lt2>
          <a:srgbClr val="C5C5FF"/>
        </a:lt2>
        <a:accent1>
          <a:srgbClr val="9999FF"/>
        </a:accent1>
        <a:accent2>
          <a:srgbClr val="7000E0"/>
        </a:accent2>
        <a:accent3>
          <a:srgbClr val="BCAAE2"/>
        </a:accent3>
        <a:accent4>
          <a:srgbClr val="DADADA"/>
        </a:accent4>
        <a:accent5>
          <a:srgbClr val="CACAFF"/>
        </a:accent5>
        <a:accent6>
          <a:srgbClr val="6500CB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aple 9">
        <a:dk1>
          <a:srgbClr val="003366"/>
        </a:dk1>
        <a:lt1>
          <a:srgbClr val="FFFFFF"/>
        </a:lt1>
        <a:dk2>
          <a:srgbClr val="003366"/>
        </a:dk2>
        <a:lt2>
          <a:srgbClr val="CBD5DF"/>
        </a:lt2>
        <a:accent1>
          <a:srgbClr val="A9BEE9"/>
        </a:accent1>
        <a:accent2>
          <a:srgbClr val="D6E4F2"/>
        </a:accent2>
        <a:accent3>
          <a:srgbClr val="FFFFFF"/>
        </a:accent3>
        <a:accent4>
          <a:srgbClr val="002A56"/>
        </a:accent4>
        <a:accent5>
          <a:srgbClr val="D1DBF2"/>
        </a:accent5>
        <a:accent6>
          <a:srgbClr val="C2CFDB"/>
        </a:accent6>
        <a:hlink>
          <a:srgbClr val="0000CC"/>
        </a:hlink>
        <a:folHlink>
          <a:srgbClr val="8668E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Maple</Template>
  <TotalTime>18078</TotalTime>
  <Words>404</Words>
  <Application>Microsoft Office PowerPoint</Application>
  <PresentationFormat>On-screen Show (4:3)</PresentationFormat>
  <Paragraphs>88</Paragraphs>
  <Slides>12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 Unicode MS</vt:lpstr>
      <vt:lpstr>Arial</vt:lpstr>
      <vt:lpstr>Cambria Math</vt:lpstr>
      <vt:lpstr>Constantia</vt:lpstr>
      <vt:lpstr>Impact</vt:lpstr>
      <vt:lpstr>Jokerman</vt:lpstr>
      <vt:lpstr>Times New Roman</vt:lpstr>
      <vt:lpstr>Wingdings</vt:lpstr>
      <vt:lpstr>Wingdings 2</vt:lpstr>
      <vt:lpstr>Maple</vt:lpstr>
      <vt:lpstr>Equation</vt:lpstr>
      <vt:lpstr>PowerPoint Presentation</vt:lpstr>
      <vt:lpstr>PowerPoint Presentation</vt:lpstr>
      <vt:lpstr>PowerPoint Presentation</vt:lpstr>
      <vt:lpstr>PowerPoint Presentation</vt:lpstr>
      <vt:lpstr>ЛЕГЕНДА ( о томе шта је Питагора уочио)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neda</cp:lastModifiedBy>
  <cp:revision>186</cp:revision>
  <dcterms:created xsi:type="dcterms:W3CDTF">2002-12-28T16:42:15Z</dcterms:created>
  <dcterms:modified xsi:type="dcterms:W3CDTF">2019-10-01T14:59:24Z</dcterms:modified>
</cp:coreProperties>
</file>